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  <p:sldMasterId id="2147483654" r:id="rId2"/>
    <p:sldMasterId id="2147483788" r:id="rId3"/>
    <p:sldMasterId id="2147484789" r:id="rId4"/>
    <p:sldMasterId id="2147484825" r:id="rId5"/>
    <p:sldMasterId id="2147485370" r:id="rId6"/>
    <p:sldMasterId id="2147485382" r:id="rId7"/>
    <p:sldMasterId id="2147486042" r:id="rId8"/>
    <p:sldMasterId id="2147486067" r:id="rId9"/>
    <p:sldMasterId id="2147486079" r:id="rId10"/>
    <p:sldMasterId id="2147486091" r:id="rId11"/>
  </p:sldMasterIdLst>
  <p:notesMasterIdLst>
    <p:notesMasterId r:id="rId52"/>
  </p:notesMasterIdLst>
  <p:sldIdLst>
    <p:sldId id="539" r:id="rId12"/>
    <p:sldId id="526" r:id="rId13"/>
    <p:sldId id="568" r:id="rId14"/>
    <p:sldId id="549" r:id="rId15"/>
    <p:sldId id="569" r:id="rId16"/>
    <p:sldId id="550" r:id="rId17"/>
    <p:sldId id="566" r:id="rId18"/>
    <p:sldId id="567" r:id="rId19"/>
    <p:sldId id="544" r:id="rId20"/>
    <p:sldId id="563" r:id="rId21"/>
    <p:sldId id="540" r:id="rId22"/>
    <p:sldId id="511" r:id="rId23"/>
    <p:sldId id="543" r:id="rId24"/>
    <p:sldId id="573" r:id="rId25"/>
    <p:sldId id="527" r:id="rId26"/>
    <p:sldId id="545" r:id="rId27"/>
    <p:sldId id="521" r:id="rId28"/>
    <p:sldId id="530" r:id="rId29"/>
    <p:sldId id="531" r:id="rId30"/>
    <p:sldId id="453" r:id="rId31"/>
    <p:sldId id="533" r:id="rId32"/>
    <p:sldId id="513" r:id="rId33"/>
    <p:sldId id="570" r:id="rId34"/>
    <p:sldId id="551" r:id="rId35"/>
    <p:sldId id="558" r:id="rId36"/>
    <p:sldId id="559" r:id="rId37"/>
    <p:sldId id="552" r:id="rId38"/>
    <p:sldId id="565" r:id="rId39"/>
    <p:sldId id="560" r:id="rId40"/>
    <p:sldId id="555" r:id="rId41"/>
    <p:sldId id="562" r:id="rId42"/>
    <p:sldId id="564" r:id="rId43"/>
    <p:sldId id="557" r:id="rId44"/>
    <p:sldId id="574" r:id="rId45"/>
    <p:sldId id="554" r:id="rId46"/>
    <p:sldId id="572" r:id="rId47"/>
    <p:sldId id="556" r:id="rId48"/>
    <p:sldId id="442" r:id="rId49"/>
    <p:sldId id="432" r:id="rId50"/>
    <p:sldId id="535" r:id="rId51"/>
  </p:sldIdLst>
  <p:sldSz cx="9144000" cy="6858000" type="screen4x3"/>
  <p:notesSz cx="6858000" cy="9144000"/>
  <p:defaultTextStyle>
    <a:defPPr>
      <a:defRPr lang="en-GB"/>
    </a:defPPr>
    <a:lvl1pPr algn="l" defTabSz="449263" rtl="0" fontAlgn="base">
      <a:lnSpc>
        <a:spcPct val="66000"/>
      </a:lnSpc>
      <a:spcBef>
        <a:spcPct val="0"/>
      </a:spcBef>
      <a:spcAft>
        <a:spcPct val="0"/>
      </a:spcAft>
      <a:buClr>
        <a:srgbClr val="FFFFFF"/>
      </a:buClr>
      <a:buSzPct val="100000"/>
      <a:buFont typeface="Arial" pitchFamily="34" charset="0"/>
      <a:defRPr sz="1000"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1pPr>
    <a:lvl2pPr marL="454025" indent="1588" algn="l" defTabSz="449263" rtl="0" fontAlgn="base">
      <a:lnSpc>
        <a:spcPct val="66000"/>
      </a:lnSpc>
      <a:spcBef>
        <a:spcPct val="0"/>
      </a:spcBef>
      <a:spcAft>
        <a:spcPct val="0"/>
      </a:spcAft>
      <a:buClr>
        <a:srgbClr val="FFFFFF"/>
      </a:buClr>
      <a:buSzPct val="100000"/>
      <a:buFont typeface="Arial" pitchFamily="34" charset="0"/>
      <a:defRPr sz="1000"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2pPr>
    <a:lvl3pPr marL="911225" indent="1588" algn="l" defTabSz="449263" rtl="0" fontAlgn="base">
      <a:lnSpc>
        <a:spcPct val="66000"/>
      </a:lnSpc>
      <a:spcBef>
        <a:spcPct val="0"/>
      </a:spcBef>
      <a:spcAft>
        <a:spcPct val="0"/>
      </a:spcAft>
      <a:buClr>
        <a:srgbClr val="FFFFFF"/>
      </a:buClr>
      <a:buSzPct val="100000"/>
      <a:buFont typeface="Arial" pitchFamily="34" charset="0"/>
      <a:defRPr sz="1000"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3pPr>
    <a:lvl4pPr marL="1368425" indent="1588" algn="l" defTabSz="449263" rtl="0" fontAlgn="base">
      <a:lnSpc>
        <a:spcPct val="66000"/>
      </a:lnSpc>
      <a:spcBef>
        <a:spcPct val="0"/>
      </a:spcBef>
      <a:spcAft>
        <a:spcPct val="0"/>
      </a:spcAft>
      <a:buClr>
        <a:srgbClr val="FFFFFF"/>
      </a:buClr>
      <a:buSzPct val="100000"/>
      <a:buFont typeface="Arial" pitchFamily="34" charset="0"/>
      <a:defRPr sz="1000"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4pPr>
    <a:lvl5pPr marL="1825625" indent="1588" algn="l" defTabSz="449263" rtl="0" fontAlgn="base">
      <a:lnSpc>
        <a:spcPct val="66000"/>
      </a:lnSpc>
      <a:spcBef>
        <a:spcPct val="0"/>
      </a:spcBef>
      <a:spcAft>
        <a:spcPct val="0"/>
      </a:spcAft>
      <a:buClr>
        <a:srgbClr val="FFFFFF"/>
      </a:buClr>
      <a:buSzPct val="100000"/>
      <a:buFont typeface="Arial" pitchFamily="34" charset="0"/>
      <a:defRPr sz="1000"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1000"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1000"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1000"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1000"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FFCC"/>
    <a:srgbClr val="FFFFFF"/>
    <a:srgbClr val="000066"/>
    <a:srgbClr val="000000"/>
    <a:srgbClr val="FFD243"/>
    <a:srgbClr val="CCECFF"/>
    <a:srgbClr val="66CCFF"/>
    <a:srgbClr val="FF99FF"/>
    <a:srgbClr val="FF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54" autoAdjust="0"/>
    <p:restoredTop sz="97133" autoAdjust="0"/>
  </p:normalViewPr>
  <p:slideViewPr>
    <p:cSldViewPr snapToGrid="0">
      <p:cViewPr varScale="1">
        <p:scale>
          <a:sx n="71" d="100"/>
          <a:sy n="71" d="100"/>
        </p:scale>
        <p:origin x="-1416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75" d="100"/>
        <a:sy n="75" d="100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it-IT" altLang="it-IT" sz="2000"/>
          </a:p>
        </p:txBody>
      </p:sp>
      <p:sp>
        <p:nvSpPr>
          <p:cNvPr id="145411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it-IT" altLang="it-IT" sz="2000"/>
          </a:p>
        </p:txBody>
      </p:sp>
      <p:sp>
        <p:nvSpPr>
          <p:cNvPr id="145412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it-IT" altLang="it-IT" sz="2000"/>
          </a:p>
        </p:txBody>
      </p:sp>
      <p:sp>
        <p:nvSpPr>
          <p:cNvPr id="145413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it-IT" altLang="it-IT" sz="2000"/>
          </a:p>
        </p:txBody>
      </p:sp>
      <p:sp>
        <p:nvSpPr>
          <p:cNvPr id="145414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it-IT" altLang="it-IT" sz="2000"/>
          </a:p>
        </p:txBody>
      </p:sp>
      <p:sp>
        <p:nvSpPr>
          <p:cNvPr id="179207" name="Rectangle 6"/>
          <p:cNvSpPr>
            <a:spLocks noGrp="1" noChangeArrowheads="1"/>
          </p:cNvSpPr>
          <p:nvPr>
            <p:ph type="sldImg"/>
          </p:nvPr>
        </p:nvSpPr>
        <p:spPr bwMode="auto">
          <a:xfrm>
            <a:off x="0" y="-9625013"/>
            <a:ext cx="0" cy="20632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7175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6875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>
              <a:lnSpc>
                <a:spcPct val="100000"/>
              </a:lnSpc>
              <a:buClrTx/>
              <a:buSzTx/>
              <a:buFontTx/>
              <a:buNone/>
            </a:pPr>
            <a:fld id="{D3E709B2-52F0-4418-BAEC-ECD5F46070E6}" type="slidenum">
              <a:rPr lang="it-IT" sz="1200">
                <a:solidFill>
                  <a:schemeClr val="tx1"/>
                </a:solidFill>
                <a:latin typeface="Times New Roman" pitchFamily="18" charset="0"/>
              </a:rPr>
              <a:pPr algn="r" defTabSz="914400">
                <a:lnSpc>
                  <a:spcPct val="100000"/>
                </a:lnSpc>
                <a:buClrTx/>
                <a:buSzTx/>
                <a:buFontTx/>
                <a:buNone/>
              </a:pPr>
              <a:t>1</a:t>
            </a:fld>
            <a:endParaRPr lang="it-IT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8022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lIns="91440" tIns="45720" rIns="91440" bIns="45720"/>
          <a:lstStyle/>
          <a:p>
            <a:pPr defTabSz="914400"/>
            <a:endParaRPr lang="en-US" smtClean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 noTextEdit="1"/>
          </p:cNvSpPr>
          <p:nvPr>
            <p:ph type="sldImg"/>
          </p:nvPr>
        </p:nvSpPr>
        <p:spPr>
          <a:xfrm>
            <a:off x="-13754100" y="-9625013"/>
            <a:ext cx="27508200" cy="20632738"/>
          </a:xfrm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altLang="it-IT" b="1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754100" y="-9625013"/>
            <a:ext cx="27508200" cy="20632738"/>
          </a:xfrm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alt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C89ECD4-69C5-4F6C-9E16-699C349AA796}" type="slidenum">
              <a:rPr lang="en-US" altLang="it-IT"/>
              <a:pPr/>
              <a:t>39</a:t>
            </a:fld>
            <a:endParaRPr lang="en-US" altLang="it-IT"/>
          </a:p>
        </p:txBody>
      </p:sp>
      <p:sp>
        <p:nvSpPr>
          <p:cNvPr id="191491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191492" name="Rectangle 3"/>
          <p:cNvSpPr>
            <a:spLocks noChangeArrowheads="1"/>
          </p:cNvSpPr>
          <p:nvPr>
            <p:ph type="body"/>
          </p:nvPr>
        </p:nvSpPr>
        <p:spPr>
          <a:noFill/>
          <a:ln/>
        </p:spPr>
        <p:txBody>
          <a:bodyPr lIns="90000" tIns="46800" rIns="90000" bIns="46800"/>
          <a:lstStyle/>
          <a:p>
            <a:pPr eaLnBrk="1" hangingPunct="1">
              <a:spcBef>
                <a:spcPts val="3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altLang="it-IT" sz="1000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 noTextEdit="1"/>
          </p:cNvSpPr>
          <p:nvPr>
            <p:ph type="sldImg"/>
          </p:nvPr>
        </p:nvSpPr>
        <p:spPr>
          <a:xfrm>
            <a:off x="-13754100" y="-9625013"/>
            <a:ext cx="27508200" cy="20632738"/>
          </a:xfrm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it-IT" smtClean="0">
                <a:latin typeface="Times New Roman" pitchFamily="18" charset="0"/>
              </a:rPr>
              <a:t>In 2014, 177 different synthetic cannabinoids were</a:t>
            </a:r>
          </a:p>
          <a:p>
            <a:r>
              <a:rPr lang="en-US" altLang="it-IT" smtClean="0">
                <a:latin typeface="Times New Roman" pitchFamily="18" charset="0"/>
              </a:rPr>
              <a:t>reported to the UNODC early warning advisory. The</a:t>
            </a:r>
          </a:p>
          <a:p>
            <a:r>
              <a:rPr lang="en-US" altLang="it-IT" smtClean="0">
                <a:latin typeface="Times New Roman" pitchFamily="18" charset="0"/>
              </a:rPr>
              <a:t>emergence of products containing synthetic cannabinoids</a:t>
            </a:r>
          </a:p>
          <a:p>
            <a:r>
              <a:rPr lang="en-US" altLang="it-IT" smtClean="0">
                <a:latin typeface="Times New Roman" pitchFamily="18" charset="0"/>
              </a:rPr>
              <a:t>on the market is not a new phenomenon; however, it is</a:t>
            </a:r>
          </a:p>
          <a:p>
            <a:r>
              <a:rPr lang="en-US" altLang="it-IT" smtClean="0">
                <a:latin typeface="Times New Roman" pitchFamily="18" charset="0"/>
              </a:rPr>
              <a:t>only since 2008 that their use has gained increasing popularity</a:t>
            </a:r>
          </a:p>
          <a:p>
            <a:r>
              <a:rPr lang="en-US" altLang="it-IT" smtClean="0">
                <a:latin typeface="Times New Roman" pitchFamily="18" charset="0"/>
              </a:rPr>
              <a:t>as “legal cannabis substitutes”. Since then, the emergence</a:t>
            </a:r>
          </a:p>
          <a:p>
            <a:r>
              <a:rPr lang="en-US" altLang="it-IT" smtClean="0">
                <a:latin typeface="Times New Roman" pitchFamily="18" charset="0"/>
              </a:rPr>
              <a:t>of hundreds of products containing different</a:t>
            </a:r>
          </a:p>
          <a:p>
            <a:r>
              <a:rPr lang="en-US" altLang="it-IT" smtClean="0">
                <a:latin typeface="Times New Roman" pitchFamily="18" charset="0"/>
              </a:rPr>
              <a:t>synthetic cannabinoids has been reported to the advisory</a:t>
            </a:r>
          </a:p>
          <a:p>
            <a:r>
              <a:rPr lang="en-US" altLang="it-IT" smtClean="0">
                <a:latin typeface="Times New Roman" pitchFamily="18" charset="0"/>
              </a:rPr>
              <a:t>by 58 countries and territories, and the attention of the</a:t>
            </a:r>
          </a:p>
          <a:p>
            <a:r>
              <a:rPr lang="en-US" altLang="it-IT" smtClean="0">
                <a:latin typeface="Times New Roman" pitchFamily="18" charset="0"/>
              </a:rPr>
              <a:t>international community has been drawn to their clandestine</a:t>
            </a:r>
          </a:p>
          <a:p>
            <a:r>
              <a:rPr lang="en-US" altLang="it-IT" smtClean="0">
                <a:latin typeface="Times New Roman" pitchFamily="18" charset="0"/>
              </a:rPr>
              <a:t>manufacture, the serious risks they pose to public</a:t>
            </a:r>
          </a:p>
          <a:p>
            <a:r>
              <a:rPr lang="en-US" altLang="it-IT" smtClean="0">
                <a:latin typeface="Times New Roman" pitchFamily="18" charset="0"/>
              </a:rPr>
              <a:t>health and society and the challenges for drug control.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defTabSz="914400">
              <a:lnSpc>
                <a:spcPct val="100000"/>
              </a:lnSpc>
              <a:buClrTx/>
              <a:buSzTx/>
              <a:buFontTx/>
              <a:buNone/>
              <a:defRPr/>
            </a:pPr>
            <a:fld id="{66BD4B6B-4FCC-45BB-86A9-2D78F3B78EA8}" type="slidenum">
              <a:rPr lang="en-US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5</a:t>
            </a:fld>
            <a:endParaRPr lang="en-US" sz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2275" name="Rectangle 7"/>
          <p:cNvSpPr txBox="1">
            <a:spLocks noGrp="1" noChangeArrowheads="1"/>
          </p:cNvSpPr>
          <p:nvPr/>
        </p:nvSpPr>
        <p:spPr bwMode="auto">
          <a:xfrm>
            <a:off x="3887788" y="8686800"/>
            <a:ext cx="2970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096" tIns="45548" rIns="91096" bIns="45548" anchor="b"/>
          <a:lstStyle/>
          <a:p>
            <a:pPr algn="r" defTabSz="911225" eaLnBrk="0" hangingPunct="0">
              <a:lnSpc>
                <a:spcPct val="100000"/>
              </a:lnSpc>
              <a:buClrTx/>
              <a:buSzTx/>
              <a:buFontTx/>
              <a:buNone/>
            </a:pPr>
            <a:fld id="{98C8DE0F-8CA8-46B3-9E62-5A24B219A4C2}" type="slidenum">
              <a:rPr lang="en-US" altLang="it-IT" sz="1200">
                <a:solidFill>
                  <a:schemeClr val="tx1"/>
                </a:solidFill>
                <a:latin typeface="Times New Roman" pitchFamily="18" charset="0"/>
              </a:rPr>
              <a:pPr algn="r" defTabSz="911225" eaLnBrk="0" hangingPunct="0">
                <a:lnSpc>
                  <a:spcPct val="100000"/>
                </a:lnSpc>
                <a:buClrTx/>
                <a:buSzTx/>
                <a:buFontTx/>
                <a:buNone/>
              </a:pPr>
              <a:t>5</a:t>
            </a:fld>
            <a:endParaRPr lang="en-US" altLang="it-IT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8227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7763" y="685800"/>
            <a:ext cx="4570412" cy="3427413"/>
          </a:xfrm>
          <a:ln>
            <a:solidFill>
              <a:srgbClr val="000000"/>
            </a:solidFill>
            <a:miter lim="800000"/>
          </a:ln>
        </p:spPr>
      </p:sp>
      <p:sp>
        <p:nvSpPr>
          <p:cNvPr id="1822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1096" tIns="45548" rIns="91096" bIns="45548"/>
          <a:lstStyle/>
          <a:p>
            <a:pPr defTabSz="914400" eaLnBrk="1" hangingPunct="1">
              <a:spcBef>
                <a:spcPct val="0"/>
              </a:spcBef>
            </a:pPr>
            <a:r>
              <a:rPr lang="en-US" altLang="it-IT" b="1" smtClean="0">
                <a:latin typeface="Univers"/>
              </a:rPr>
              <a:t>Following restriction by Asian and European authorities [1, 5, 12-14], the U.S. Drug</a:t>
            </a:r>
          </a:p>
          <a:p>
            <a:pPr defTabSz="914400" eaLnBrk="1" hangingPunct="1">
              <a:spcBef>
                <a:spcPct val="0"/>
              </a:spcBef>
            </a:pPr>
            <a:r>
              <a:rPr lang="en-US" altLang="it-IT" b="1" smtClean="0">
                <a:latin typeface="Univers"/>
              </a:rPr>
              <a:t>Enforcement Agency (DEA) as of March 2011, exercised its emergency scheduling authority to</a:t>
            </a:r>
          </a:p>
          <a:p>
            <a:pPr defTabSz="914400" eaLnBrk="1" hangingPunct="1">
              <a:spcBef>
                <a:spcPct val="0"/>
              </a:spcBef>
            </a:pPr>
            <a:r>
              <a:rPr lang="en-US" altLang="it-IT" b="1" smtClean="0">
                <a:latin typeface="Univers"/>
              </a:rPr>
              <a:t>control JWH-018, JWH-073, JWH-200, CP-47,497, and cannabicyclohexanol [5, 14, 15]. In</a:t>
            </a:r>
          </a:p>
          <a:p>
            <a:pPr defTabSz="914400" eaLnBrk="1" hangingPunct="1">
              <a:spcBef>
                <a:spcPct val="0"/>
              </a:spcBef>
            </a:pPr>
            <a:r>
              <a:rPr lang="en-US" altLang="it-IT" b="1" smtClean="0">
                <a:latin typeface="Univers"/>
              </a:rPr>
              <a:t>response to the growing use of these synthetic cannabinoids, U.S. regulatory agencies have</a:t>
            </a:r>
          </a:p>
          <a:p>
            <a:pPr defTabSz="914400" eaLnBrk="1" hangingPunct="1">
              <a:spcBef>
                <a:spcPct val="0"/>
              </a:spcBef>
            </a:pPr>
            <a:r>
              <a:rPr lang="en-US" altLang="it-IT" b="1" smtClean="0">
                <a:latin typeface="Univers"/>
              </a:rPr>
              <a:t>classified numerous chemical compounds as controlled substances under the Synthetic Drug</a:t>
            </a:r>
          </a:p>
          <a:p>
            <a:pPr defTabSz="914400" eaLnBrk="1" hangingPunct="1">
              <a:spcBef>
                <a:spcPct val="0"/>
              </a:spcBef>
            </a:pPr>
            <a:r>
              <a:rPr lang="en-US" altLang="it-IT" b="1" smtClean="0">
                <a:latin typeface="Univers"/>
              </a:rPr>
              <a:t>Abuse Prevention Act of 2012.[16] Although these compounds are now controlled, suppliers</a:t>
            </a:r>
          </a:p>
          <a:p>
            <a:pPr defTabSz="914400" eaLnBrk="1" hangingPunct="1">
              <a:spcBef>
                <a:spcPct val="0"/>
              </a:spcBef>
            </a:pPr>
            <a:r>
              <a:rPr lang="en-US" altLang="it-IT" b="1" smtClean="0">
                <a:latin typeface="Univers"/>
              </a:rPr>
              <a:t>have directed their efforts towards synthesis of structurally similar molecules in their attempts to</a:t>
            </a:r>
          </a:p>
          <a:p>
            <a:pPr defTabSz="914400" eaLnBrk="1" hangingPunct="1">
              <a:spcBef>
                <a:spcPct val="0"/>
              </a:spcBef>
            </a:pPr>
            <a:r>
              <a:rPr lang="en-US" altLang="it-IT" b="1" smtClean="0">
                <a:latin typeface="Univers"/>
              </a:rPr>
              <a:t>circumvent regulations. These new compounds have slightly modified chemical frameworks,</a:t>
            </a:r>
          </a:p>
          <a:p>
            <a:pPr defTabSz="914400" eaLnBrk="1" hangingPunct="1">
              <a:spcBef>
                <a:spcPct val="0"/>
              </a:spcBef>
            </a:pPr>
            <a:r>
              <a:rPr lang="en-US" altLang="it-IT" b="1" smtClean="0">
                <a:latin typeface="Univers"/>
              </a:rPr>
              <a:t>and emerged on the market soon after the first generation of substances was banned [1, 3, 5, 6].</a:t>
            </a:r>
          </a:p>
          <a:p>
            <a:pPr defTabSz="914400" eaLnBrk="1" hangingPunct="1">
              <a:spcBef>
                <a:spcPct val="0"/>
              </a:spcBef>
            </a:pPr>
            <a:r>
              <a:rPr lang="en-US" altLang="it-IT" b="1" smtClean="0">
                <a:latin typeface="Univers"/>
              </a:rPr>
              <a:t>It appears that the new compounds are chosen based upon their cannabinoid receptor binding</a:t>
            </a:r>
          </a:p>
          <a:p>
            <a:pPr defTabSz="914400" eaLnBrk="1" hangingPunct="1">
              <a:spcBef>
                <a:spcPct val="0"/>
              </a:spcBef>
            </a:pPr>
            <a:r>
              <a:rPr lang="en-US" altLang="it-IT" b="1" smtClean="0">
                <a:latin typeface="Univers"/>
              </a:rPr>
              <a:t>affinities as well as their ability to evade detection via routine drug screens [4, 17].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13754100" y="-9625013"/>
            <a:ext cx="27508200" cy="20632738"/>
          </a:xfrm>
        </p:spPr>
      </p:sp>
      <p:sp>
        <p:nvSpPr>
          <p:cNvPr id="183299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755688" y="-9625013"/>
            <a:ext cx="27511376" cy="20632738"/>
          </a:xfrm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it-IT" smtClean="0">
                <a:latin typeface="Times New Roman" pitchFamily="18" charset="0"/>
              </a:rPr>
              <a:t>Males outnumber females for lifetime experience of cannabis in most of the countries surveyed. Among school students </a:t>
            </a:r>
          </a:p>
          <a:p>
            <a:pPr eaLnBrk="1" hangingPunct="1">
              <a:spcBef>
                <a:spcPct val="0"/>
              </a:spcBef>
            </a:pPr>
            <a:r>
              <a:rPr lang="en-GB" altLang="it-IT" b="1" smtClean="0">
                <a:latin typeface="Times New Roman" pitchFamily="18" charset="0"/>
              </a:rPr>
              <a:t>Girls are now surpassing boys in their rates of initiation of cannabis use, a phenomenon with potentially alarming consequences because frequent cannabis use in young girls predicts later depression and anxiety </a:t>
            </a:r>
            <a:r>
              <a:rPr lang="en-GB" altLang="it-IT" sz="1000" b="1" smtClean="0">
                <a:latin typeface="Times New Roman" pitchFamily="18" charset="0"/>
              </a:rPr>
              <a:t>(Patton et al., 2002). </a:t>
            </a:r>
          </a:p>
          <a:p>
            <a:r>
              <a:rPr lang="en-GB" altLang="it-IT" b="1" smtClean="0">
                <a:latin typeface="Times New Roman" pitchFamily="18" charset="0"/>
              </a:rPr>
              <a:t>Accordingly, frequent and heavy cannabis use in female students is more likely to correlate with poor mental health</a:t>
            </a:r>
            <a:endParaRPr lang="it-IT" altLang="it-IT" b="1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755688" y="-9625013"/>
            <a:ext cx="27511376" cy="206327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853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8463" cy="4114800"/>
          </a:xfrm>
          <a:noFill/>
          <a:ln/>
        </p:spPr>
        <p:txBody>
          <a:bodyPr wrap="none" anchor="ctr"/>
          <a:lstStyle/>
          <a:p>
            <a:endParaRPr lang="it-IT" alt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>
              <a:lnSpc>
                <a:spcPct val="100000"/>
              </a:lnSpc>
              <a:buClrTx/>
              <a:buSzTx/>
              <a:buFontTx/>
              <a:buNone/>
            </a:pPr>
            <a:fld id="{2EDCAB4D-2D1B-4E43-885F-D1711907FB78}" type="slidenum">
              <a:rPr lang="en-US" altLang="it-IT" sz="1200">
                <a:solidFill>
                  <a:schemeClr val="tx1"/>
                </a:solidFill>
              </a:rPr>
              <a:pPr algn="r" defTabSz="914400">
                <a:lnSpc>
                  <a:spcPct val="100000"/>
                </a:lnSpc>
                <a:buClrTx/>
                <a:buSzTx/>
                <a:buFontTx/>
                <a:buNone/>
              </a:pPr>
              <a:t>17</a:t>
            </a:fld>
            <a:endParaRPr lang="en-US" altLang="it-IT" sz="1200">
              <a:solidFill>
                <a:schemeClr val="tx1"/>
              </a:solidFill>
            </a:endParaRPr>
          </a:p>
        </p:txBody>
      </p:sp>
      <p:sp>
        <p:nvSpPr>
          <p:cNvPr id="186371" name="Text Box 1"/>
          <p:cNvSpPr txBox="1">
            <a:spLocks noChangeArrowheads="1"/>
          </p:cNvSpPr>
          <p:nvPr/>
        </p:nvSpPr>
        <p:spPr bwMode="auto">
          <a:xfrm>
            <a:off x="-15103475" y="-9625013"/>
            <a:ext cx="30208538" cy="2063432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6402" tIns="43201" rIns="86402" bIns="43201" anchor="ctr"/>
          <a:lstStyle/>
          <a:p>
            <a:pPr defTabSz="423863">
              <a:lnSpc>
                <a:spcPct val="93000"/>
              </a:lnSpc>
              <a:buClr>
                <a:srgbClr val="000000"/>
              </a:buClr>
            </a:pPr>
            <a:endParaRPr lang="it-IT" altLang="it-IT" sz="1700"/>
          </a:p>
        </p:txBody>
      </p:sp>
      <p:sp>
        <p:nvSpPr>
          <p:cNvPr id="186372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78463" cy="4114800"/>
          </a:xfrm>
          <a:noFill/>
          <a:ln/>
        </p:spPr>
        <p:txBody>
          <a:bodyPr wrap="none" anchor="ctr"/>
          <a:lstStyle/>
          <a:p>
            <a:pPr defTabSz="914400" eaLnBrk="1" hangingPunct="1"/>
            <a:endParaRPr lang="it-IT" alt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360" tIns="45360" rIns="90360" bIns="45360"/>
          <a:lstStyle/>
          <a:p>
            <a:pPr>
              <a:lnSpc>
                <a:spcPct val="7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61730A3-FBBA-48EB-AC88-2C48AD5A8AFC}" type="slidenum">
              <a:rPr lang="en-GB" altLang="it-IT" sz="2000">
                <a:solidFill>
                  <a:srgbClr val="FFFFFF"/>
                </a:solidFill>
              </a:rPr>
              <a:pPr>
                <a:lnSpc>
                  <a:spcPct val="71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18</a:t>
            </a:fld>
            <a:endParaRPr lang="en-GB" altLang="it-IT" sz="2000">
              <a:solidFill>
                <a:srgbClr val="FFFFFF"/>
              </a:solidFill>
            </a:endParaRPr>
          </a:p>
        </p:txBody>
      </p:sp>
      <p:sp>
        <p:nvSpPr>
          <p:cNvPr id="187395" name="Text Box 2"/>
          <p:cNvSpPr txBox="1">
            <a:spLocks noChangeArrowheads="1"/>
          </p:cNvSpPr>
          <p:nvPr/>
        </p:nvSpPr>
        <p:spPr bwMode="auto">
          <a:xfrm>
            <a:off x="1112838" y="685800"/>
            <a:ext cx="4632325" cy="3430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altLang="it-IT" sz="2000"/>
          </a:p>
        </p:txBody>
      </p:sp>
      <p:sp>
        <p:nvSpPr>
          <p:cNvPr id="187396" name="Text Box 3"/>
          <p:cNvSpPr>
            <a:spLocks noChangeArrowheads="1"/>
          </p:cNvSpPr>
          <p:nvPr>
            <p:ph type="body"/>
          </p:nvPr>
        </p:nvSpPr>
        <p:spPr>
          <a:xfrm>
            <a:off x="717550" y="4427538"/>
            <a:ext cx="5454650" cy="4032250"/>
          </a:xfrm>
          <a:noFill/>
          <a:ln/>
        </p:spPr>
        <p:txBody>
          <a:bodyPr/>
          <a:lstStyle/>
          <a:p>
            <a:pPr>
              <a:lnSpc>
                <a:spcPct val="95000"/>
              </a:lnSpc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360" tIns="45360" rIns="90360" bIns="45360"/>
          <a:lstStyle/>
          <a:p>
            <a:pPr>
              <a:lnSpc>
                <a:spcPct val="7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14B16D3-63AD-4B31-936C-EF8EDBB4AD46}" type="slidenum">
              <a:rPr lang="en-GB" altLang="it-IT" sz="2000">
                <a:solidFill>
                  <a:srgbClr val="FFFFFF"/>
                </a:solidFill>
              </a:rPr>
              <a:pPr>
                <a:lnSpc>
                  <a:spcPct val="71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19</a:t>
            </a:fld>
            <a:endParaRPr lang="en-GB" altLang="it-IT" sz="2000">
              <a:solidFill>
                <a:srgbClr val="FFFFFF"/>
              </a:solidFill>
            </a:endParaRPr>
          </a:p>
        </p:txBody>
      </p:sp>
      <p:sp>
        <p:nvSpPr>
          <p:cNvPr id="188419" name="Text Box 2"/>
          <p:cNvSpPr txBox="1">
            <a:spLocks noChangeArrowheads="1"/>
          </p:cNvSpPr>
          <p:nvPr/>
        </p:nvSpPr>
        <p:spPr bwMode="auto">
          <a:xfrm>
            <a:off x="3883025" y="868680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849A2A7-98E8-4483-89A9-A1187E02D5A8}" type="slidenum">
              <a:rPr lang="en-GB" altLang="it-IT" sz="1200">
                <a:solidFill>
                  <a:srgbClr val="000000"/>
                </a:solidFill>
              </a:rPr>
              <a:pPr algn="r"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19</a:t>
            </a:fld>
            <a:endParaRPr lang="en-GB" altLang="it-IT" sz="1200">
              <a:solidFill>
                <a:srgbClr val="000000"/>
              </a:solidFill>
            </a:endParaRPr>
          </a:p>
        </p:txBody>
      </p:sp>
      <p:sp>
        <p:nvSpPr>
          <p:cNvPr id="188420" name="Text Box 3"/>
          <p:cNvSpPr txBox="1"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 altLang="it-IT" sz="2000"/>
          </a:p>
        </p:txBody>
      </p:sp>
      <p:sp>
        <p:nvSpPr>
          <p:cNvPr id="188421" name="Text Box 4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 altLang="it-IT" sz="2000"/>
          </a:p>
        </p:txBody>
      </p:sp>
      <p:sp>
        <p:nvSpPr>
          <p:cNvPr id="188422" name="Text Box 5"/>
          <p:cNvSpPr txBox="1">
            <a:spLocks noChangeArrowheads="1"/>
          </p:cNvSpPr>
          <p:nvPr/>
        </p:nvSpPr>
        <p:spPr bwMode="auto">
          <a:xfrm>
            <a:off x="3883025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 altLang="it-IT" sz="2000"/>
          </a:p>
        </p:txBody>
      </p:sp>
      <p:sp>
        <p:nvSpPr>
          <p:cNvPr id="188423" name="Text Box 6"/>
          <p:cNvSpPr txBox="1">
            <a:spLocks noChangeArrowheads="1"/>
          </p:cNvSpPr>
          <p:nvPr/>
        </p:nvSpPr>
        <p:spPr bwMode="auto">
          <a:xfrm>
            <a:off x="1112838" y="685800"/>
            <a:ext cx="463232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altLang="it-IT" sz="2000"/>
          </a:p>
        </p:txBody>
      </p:sp>
      <p:sp>
        <p:nvSpPr>
          <p:cNvPr id="188424" name="Text Box 7"/>
          <p:cNvSpPr>
            <a:spLocks noChangeArrowheads="1"/>
          </p:cNvSpPr>
          <p:nvPr>
            <p:ph type="body"/>
          </p:nvPr>
        </p:nvSpPr>
        <p:spPr>
          <a:xfrm>
            <a:off x="914400" y="4344988"/>
            <a:ext cx="5027613" cy="4114800"/>
          </a:xfr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 lIns="88920" tIns="46440" rIns="88920" bIns="46440"/>
          <a:lstStyle/>
          <a:p>
            <a:pPr eaLnBrk="1" hangingPunct="1"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mtClean="0"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FD524-31DD-4389-BC5E-3287977EA07E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A725E-DC7B-4D2A-949C-5719A6CE9B93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0D495-38A2-499D-884E-FA379F4607E9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05A19-9AAD-474A-9C1B-A339BAEC72EA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6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2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8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66000"/>
              </a:lnSpc>
              <a:buClr>
                <a:srgbClr val="FFFFFF"/>
              </a:buClr>
              <a:buSzPct val="100000"/>
              <a:buFont typeface="Arial" charset="0"/>
              <a:buNone/>
              <a:defRPr>
                <a:latin typeface="Arial" charset="0"/>
              </a:defRPr>
            </a:lvl1pPr>
          </a:lstStyle>
          <a:p>
            <a:pPr>
              <a:defRPr/>
            </a:pPr>
            <a:fld id="{BA32CF5A-F204-4DF9-8AAC-0439139BD703}" type="datetimeFigureOut">
              <a:rPr lang="it-IT"/>
              <a:pPr>
                <a:defRPr/>
              </a:pPr>
              <a:t>14/10/2016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66000"/>
              </a:lnSpc>
              <a:buClr>
                <a:srgbClr val="FFFFFF"/>
              </a:buClr>
              <a:buSzPct val="100000"/>
              <a:buFont typeface="Arial" charset="0"/>
              <a:buNone/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66000"/>
              </a:lnSpc>
              <a:buClr>
                <a:srgbClr val="FFFFFF"/>
              </a:buClr>
              <a:buSzPct val="100000"/>
              <a:buFont typeface="Arial" charset="0"/>
              <a:buNone/>
              <a:defRPr>
                <a:latin typeface="Arial" charset="0"/>
              </a:defRPr>
            </a:lvl1pPr>
          </a:lstStyle>
          <a:p>
            <a:pPr>
              <a:defRPr/>
            </a:pPr>
            <a:fld id="{D825C3E4-DA16-4711-97E7-AAD6274CDAB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66000"/>
              </a:lnSpc>
              <a:buClr>
                <a:srgbClr val="FFFFFF"/>
              </a:buClr>
              <a:buSzPct val="100000"/>
              <a:buFont typeface="Arial" charset="0"/>
              <a:buNone/>
              <a:defRPr>
                <a:latin typeface="Arial" charset="0"/>
              </a:defRPr>
            </a:lvl1pPr>
          </a:lstStyle>
          <a:p>
            <a:pPr>
              <a:defRPr/>
            </a:pPr>
            <a:fld id="{DE8D418D-B43A-40D1-B4F0-C17C1ADA4FBB}" type="datetimeFigureOut">
              <a:rPr lang="it-IT"/>
              <a:pPr>
                <a:defRPr/>
              </a:pPr>
              <a:t>14/10/2016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66000"/>
              </a:lnSpc>
              <a:buClr>
                <a:srgbClr val="FFFFFF"/>
              </a:buClr>
              <a:buSzPct val="100000"/>
              <a:buFont typeface="Arial" charset="0"/>
              <a:buNone/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66000"/>
              </a:lnSpc>
              <a:buClr>
                <a:srgbClr val="FFFFFF"/>
              </a:buClr>
              <a:buSzPct val="100000"/>
              <a:buFont typeface="Arial" charset="0"/>
              <a:buNone/>
              <a:defRPr>
                <a:latin typeface="Arial" charset="0"/>
              </a:defRPr>
            </a:lvl1pPr>
          </a:lstStyle>
          <a:p>
            <a:pPr>
              <a:defRPr/>
            </a:pPr>
            <a:fld id="{A8EB87D7-9C0F-417D-9204-0455B64B060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2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0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0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80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40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00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60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21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81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66000"/>
              </a:lnSpc>
              <a:buClr>
                <a:srgbClr val="FFFFFF"/>
              </a:buClr>
              <a:buSzPct val="100000"/>
              <a:buFont typeface="Arial" charset="0"/>
              <a:buNone/>
              <a:defRPr>
                <a:latin typeface="Arial" charset="0"/>
              </a:defRPr>
            </a:lvl1pPr>
          </a:lstStyle>
          <a:p>
            <a:pPr>
              <a:defRPr/>
            </a:pPr>
            <a:fld id="{A34431AC-7515-4F73-9A46-DEDF5243FCBF}" type="datetimeFigureOut">
              <a:rPr lang="it-IT"/>
              <a:pPr>
                <a:defRPr/>
              </a:pPr>
              <a:t>14/10/2016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66000"/>
              </a:lnSpc>
              <a:buClr>
                <a:srgbClr val="FFFFFF"/>
              </a:buClr>
              <a:buSzPct val="100000"/>
              <a:buFont typeface="Arial" charset="0"/>
              <a:buNone/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66000"/>
              </a:lnSpc>
              <a:buClr>
                <a:srgbClr val="FFFFFF"/>
              </a:buClr>
              <a:buSzPct val="100000"/>
              <a:buFont typeface="Arial" charset="0"/>
              <a:buNone/>
              <a:defRPr>
                <a:latin typeface="Arial" charset="0"/>
              </a:defRPr>
            </a:lvl1pPr>
          </a:lstStyle>
          <a:p>
            <a:pPr>
              <a:defRPr/>
            </a:pPr>
            <a:fld id="{43AFD74B-7559-428F-A5C9-4D12F637AE3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66000"/>
              </a:lnSpc>
              <a:buClr>
                <a:srgbClr val="FFFFFF"/>
              </a:buClr>
              <a:buSzPct val="100000"/>
              <a:buFont typeface="Arial" charset="0"/>
              <a:buNone/>
              <a:defRPr>
                <a:latin typeface="Arial" charset="0"/>
              </a:defRPr>
            </a:lvl1pPr>
          </a:lstStyle>
          <a:p>
            <a:pPr>
              <a:defRPr/>
            </a:pPr>
            <a:fld id="{700B1793-B59C-4059-AF53-B1C1320B5BEC}" type="datetimeFigureOut">
              <a:rPr lang="it-IT"/>
              <a:pPr>
                <a:defRPr/>
              </a:pPr>
              <a:t>14/10/2016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66000"/>
              </a:lnSpc>
              <a:buClr>
                <a:srgbClr val="FFFFFF"/>
              </a:buClr>
              <a:buSzPct val="100000"/>
              <a:buFont typeface="Arial" charset="0"/>
              <a:buNone/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66000"/>
              </a:lnSpc>
              <a:buClr>
                <a:srgbClr val="FFFFFF"/>
              </a:buClr>
              <a:buSzPct val="100000"/>
              <a:buFont typeface="Arial" charset="0"/>
              <a:buNone/>
              <a:defRPr>
                <a:latin typeface="Arial" charset="0"/>
              </a:defRPr>
            </a:lvl1pPr>
          </a:lstStyle>
          <a:p>
            <a:pPr>
              <a:defRPr/>
            </a:pPr>
            <a:fld id="{810CDC46-8FBB-496F-BF3F-F709DF98312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015" indent="0">
              <a:buNone/>
              <a:defRPr sz="2000" b="1"/>
            </a:lvl2pPr>
            <a:lvl3pPr marL="912033" indent="0">
              <a:buNone/>
              <a:defRPr sz="1800" b="1"/>
            </a:lvl3pPr>
            <a:lvl4pPr marL="1368051" indent="0">
              <a:buNone/>
              <a:defRPr sz="1600" b="1"/>
            </a:lvl4pPr>
            <a:lvl5pPr marL="1824066" indent="0">
              <a:buNone/>
              <a:defRPr sz="1600" b="1"/>
            </a:lvl5pPr>
            <a:lvl6pPr marL="2280085" indent="0">
              <a:buNone/>
              <a:defRPr sz="1600" b="1"/>
            </a:lvl6pPr>
            <a:lvl7pPr marL="2736098" indent="0">
              <a:buNone/>
              <a:defRPr sz="1600" b="1"/>
            </a:lvl7pPr>
            <a:lvl8pPr marL="3192109" indent="0">
              <a:buNone/>
              <a:defRPr sz="1600" b="1"/>
            </a:lvl8pPr>
            <a:lvl9pPr marL="364813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015" indent="0">
              <a:buNone/>
              <a:defRPr sz="2000" b="1"/>
            </a:lvl2pPr>
            <a:lvl3pPr marL="912033" indent="0">
              <a:buNone/>
              <a:defRPr sz="1800" b="1"/>
            </a:lvl3pPr>
            <a:lvl4pPr marL="1368051" indent="0">
              <a:buNone/>
              <a:defRPr sz="1600" b="1"/>
            </a:lvl4pPr>
            <a:lvl5pPr marL="1824066" indent="0">
              <a:buNone/>
              <a:defRPr sz="1600" b="1"/>
            </a:lvl5pPr>
            <a:lvl6pPr marL="2280085" indent="0">
              <a:buNone/>
              <a:defRPr sz="1600" b="1"/>
            </a:lvl6pPr>
            <a:lvl7pPr marL="2736098" indent="0">
              <a:buNone/>
              <a:defRPr sz="1600" b="1"/>
            </a:lvl7pPr>
            <a:lvl8pPr marL="3192109" indent="0">
              <a:buNone/>
              <a:defRPr sz="1600" b="1"/>
            </a:lvl8pPr>
            <a:lvl9pPr marL="364813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66000"/>
              </a:lnSpc>
              <a:buClr>
                <a:srgbClr val="FFFFFF"/>
              </a:buClr>
              <a:buSzPct val="100000"/>
              <a:buFont typeface="Arial" charset="0"/>
              <a:buNone/>
              <a:defRPr>
                <a:latin typeface="Arial" charset="0"/>
              </a:defRPr>
            </a:lvl1pPr>
          </a:lstStyle>
          <a:p>
            <a:pPr>
              <a:defRPr/>
            </a:pPr>
            <a:fld id="{A265952A-4683-4937-92AC-D040974DADE2}" type="datetimeFigureOut">
              <a:rPr lang="it-IT"/>
              <a:pPr>
                <a:defRPr/>
              </a:pPr>
              <a:t>14/10/2016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66000"/>
              </a:lnSpc>
              <a:buClr>
                <a:srgbClr val="FFFFFF"/>
              </a:buClr>
              <a:buSzPct val="100000"/>
              <a:buFont typeface="Arial" charset="0"/>
              <a:buNone/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66000"/>
              </a:lnSpc>
              <a:buClr>
                <a:srgbClr val="FFFFFF"/>
              </a:buClr>
              <a:buSzPct val="100000"/>
              <a:buFont typeface="Arial" charset="0"/>
              <a:buNone/>
              <a:defRPr>
                <a:latin typeface="Arial" charset="0"/>
              </a:defRPr>
            </a:lvl1pPr>
          </a:lstStyle>
          <a:p>
            <a:pPr>
              <a:defRPr/>
            </a:pPr>
            <a:fld id="{E5782FAA-DA03-4772-9C3D-7724AE8D334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66000"/>
              </a:lnSpc>
              <a:buClr>
                <a:srgbClr val="FFFFFF"/>
              </a:buClr>
              <a:buSzPct val="100000"/>
              <a:buFont typeface="Arial" charset="0"/>
              <a:buNone/>
              <a:defRPr>
                <a:latin typeface="Arial" charset="0"/>
              </a:defRPr>
            </a:lvl1pPr>
          </a:lstStyle>
          <a:p>
            <a:pPr>
              <a:defRPr/>
            </a:pPr>
            <a:fld id="{E946A554-779E-4402-98F0-13D2A4BFDAFA}" type="datetimeFigureOut">
              <a:rPr lang="it-IT"/>
              <a:pPr>
                <a:defRPr/>
              </a:pPr>
              <a:t>14/10/2016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66000"/>
              </a:lnSpc>
              <a:buClr>
                <a:srgbClr val="FFFFFF"/>
              </a:buClr>
              <a:buSzPct val="100000"/>
              <a:buFont typeface="Arial" charset="0"/>
              <a:buNone/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66000"/>
              </a:lnSpc>
              <a:buClr>
                <a:srgbClr val="FFFFFF"/>
              </a:buClr>
              <a:buSzPct val="100000"/>
              <a:buFont typeface="Arial" charset="0"/>
              <a:buNone/>
              <a:defRPr>
                <a:latin typeface="Arial" charset="0"/>
              </a:defRPr>
            </a:lvl1pPr>
          </a:lstStyle>
          <a:p>
            <a:pPr>
              <a:defRPr/>
            </a:pPr>
            <a:fld id="{880870D3-F496-479D-8FAD-1F810AAFE6C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66000"/>
              </a:lnSpc>
              <a:buClr>
                <a:srgbClr val="FFFFFF"/>
              </a:buClr>
              <a:buSzPct val="100000"/>
              <a:buFont typeface="Arial" charset="0"/>
              <a:buNone/>
              <a:defRPr>
                <a:latin typeface="Arial" charset="0"/>
              </a:defRPr>
            </a:lvl1pPr>
          </a:lstStyle>
          <a:p>
            <a:pPr>
              <a:defRPr/>
            </a:pPr>
            <a:fld id="{84B9D747-FB14-46D5-8C17-BA89C4E19071}" type="datetimeFigureOut">
              <a:rPr lang="it-IT"/>
              <a:pPr>
                <a:defRPr/>
              </a:pPr>
              <a:t>14/10/2016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66000"/>
              </a:lnSpc>
              <a:buClr>
                <a:srgbClr val="FFFFFF"/>
              </a:buClr>
              <a:buSzPct val="100000"/>
              <a:buFont typeface="Arial" charset="0"/>
              <a:buNone/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66000"/>
              </a:lnSpc>
              <a:buClr>
                <a:srgbClr val="FFFFFF"/>
              </a:buClr>
              <a:buSzPct val="100000"/>
              <a:buFont typeface="Arial" charset="0"/>
              <a:buNone/>
              <a:defRPr>
                <a:latin typeface="Arial" charset="0"/>
              </a:defRPr>
            </a:lvl1pPr>
          </a:lstStyle>
          <a:p>
            <a:pPr>
              <a:defRPr/>
            </a:pPr>
            <a:fld id="{1F20B1F2-9B52-4AC5-B368-C1DB23662D8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2" y="273054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4" y="27307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015" indent="0">
              <a:buNone/>
              <a:defRPr sz="1200"/>
            </a:lvl2pPr>
            <a:lvl3pPr marL="912033" indent="0">
              <a:buNone/>
              <a:defRPr sz="1000"/>
            </a:lvl3pPr>
            <a:lvl4pPr marL="1368051" indent="0">
              <a:buNone/>
              <a:defRPr sz="900"/>
            </a:lvl4pPr>
            <a:lvl5pPr marL="1824066" indent="0">
              <a:buNone/>
              <a:defRPr sz="900"/>
            </a:lvl5pPr>
            <a:lvl6pPr marL="2280085" indent="0">
              <a:buNone/>
              <a:defRPr sz="900"/>
            </a:lvl6pPr>
            <a:lvl7pPr marL="2736098" indent="0">
              <a:buNone/>
              <a:defRPr sz="900"/>
            </a:lvl7pPr>
            <a:lvl8pPr marL="3192109" indent="0">
              <a:buNone/>
              <a:defRPr sz="900"/>
            </a:lvl8pPr>
            <a:lvl9pPr marL="364813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66000"/>
              </a:lnSpc>
              <a:buClr>
                <a:srgbClr val="FFFFFF"/>
              </a:buClr>
              <a:buSzPct val="100000"/>
              <a:buFont typeface="Arial" charset="0"/>
              <a:buNone/>
              <a:defRPr>
                <a:latin typeface="Arial" charset="0"/>
              </a:defRPr>
            </a:lvl1pPr>
          </a:lstStyle>
          <a:p>
            <a:pPr>
              <a:defRPr/>
            </a:pPr>
            <a:fld id="{76F52D78-34F2-4E13-8081-2A8C0EE60181}" type="datetimeFigureOut">
              <a:rPr lang="it-IT"/>
              <a:pPr>
                <a:defRPr/>
              </a:pPr>
              <a:t>14/10/2016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66000"/>
              </a:lnSpc>
              <a:buClr>
                <a:srgbClr val="FFFFFF"/>
              </a:buClr>
              <a:buSzPct val="100000"/>
              <a:buFont typeface="Arial" charset="0"/>
              <a:buNone/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66000"/>
              </a:lnSpc>
              <a:buClr>
                <a:srgbClr val="FFFFFF"/>
              </a:buClr>
              <a:buSzPct val="100000"/>
              <a:buFont typeface="Arial" charset="0"/>
              <a:buNone/>
              <a:defRPr>
                <a:latin typeface="Arial" charset="0"/>
              </a:defRPr>
            </a:lvl1pPr>
          </a:lstStyle>
          <a:p>
            <a:pPr>
              <a:defRPr/>
            </a:pPr>
            <a:fld id="{116018E1-A6DD-4114-BC30-7C4BD3C7BA1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476250"/>
            <a:ext cx="1960563" cy="5618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76250"/>
            <a:ext cx="5734050" cy="5618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55FDB-0384-4A26-807F-4FAB07AC4675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26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015" indent="0">
              <a:buNone/>
              <a:defRPr sz="2800"/>
            </a:lvl2pPr>
            <a:lvl3pPr marL="912033" indent="0">
              <a:buNone/>
              <a:defRPr sz="2400"/>
            </a:lvl3pPr>
            <a:lvl4pPr marL="1368051" indent="0">
              <a:buNone/>
              <a:defRPr sz="2000"/>
            </a:lvl4pPr>
            <a:lvl5pPr marL="1824066" indent="0">
              <a:buNone/>
              <a:defRPr sz="2000"/>
            </a:lvl5pPr>
            <a:lvl6pPr marL="2280085" indent="0">
              <a:buNone/>
              <a:defRPr sz="2000"/>
            </a:lvl6pPr>
            <a:lvl7pPr marL="2736098" indent="0">
              <a:buNone/>
              <a:defRPr sz="2000"/>
            </a:lvl7pPr>
            <a:lvl8pPr marL="3192109" indent="0">
              <a:buNone/>
              <a:defRPr sz="2000"/>
            </a:lvl8pPr>
            <a:lvl9pPr marL="364813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6015" indent="0">
              <a:buNone/>
              <a:defRPr sz="1200"/>
            </a:lvl2pPr>
            <a:lvl3pPr marL="912033" indent="0">
              <a:buNone/>
              <a:defRPr sz="1000"/>
            </a:lvl3pPr>
            <a:lvl4pPr marL="1368051" indent="0">
              <a:buNone/>
              <a:defRPr sz="900"/>
            </a:lvl4pPr>
            <a:lvl5pPr marL="1824066" indent="0">
              <a:buNone/>
              <a:defRPr sz="900"/>
            </a:lvl5pPr>
            <a:lvl6pPr marL="2280085" indent="0">
              <a:buNone/>
              <a:defRPr sz="900"/>
            </a:lvl6pPr>
            <a:lvl7pPr marL="2736098" indent="0">
              <a:buNone/>
              <a:defRPr sz="900"/>
            </a:lvl7pPr>
            <a:lvl8pPr marL="3192109" indent="0">
              <a:buNone/>
              <a:defRPr sz="900"/>
            </a:lvl8pPr>
            <a:lvl9pPr marL="364813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66000"/>
              </a:lnSpc>
              <a:buClr>
                <a:srgbClr val="FFFFFF"/>
              </a:buClr>
              <a:buSzPct val="100000"/>
              <a:buFont typeface="Arial" charset="0"/>
              <a:buNone/>
              <a:defRPr>
                <a:latin typeface="Arial" charset="0"/>
              </a:defRPr>
            </a:lvl1pPr>
          </a:lstStyle>
          <a:p>
            <a:pPr>
              <a:defRPr/>
            </a:pPr>
            <a:fld id="{6CFCD86A-3434-424A-8627-C761F36C522F}" type="datetimeFigureOut">
              <a:rPr lang="it-IT"/>
              <a:pPr>
                <a:defRPr/>
              </a:pPr>
              <a:t>14/10/2016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66000"/>
              </a:lnSpc>
              <a:buClr>
                <a:srgbClr val="FFFFFF"/>
              </a:buClr>
              <a:buSzPct val="100000"/>
              <a:buFont typeface="Arial" charset="0"/>
              <a:buNone/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66000"/>
              </a:lnSpc>
              <a:buClr>
                <a:srgbClr val="FFFFFF"/>
              </a:buClr>
              <a:buSzPct val="100000"/>
              <a:buFont typeface="Arial" charset="0"/>
              <a:buNone/>
              <a:defRPr>
                <a:latin typeface="Arial" charset="0"/>
              </a:defRPr>
            </a:lvl1pPr>
          </a:lstStyle>
          <a:p>
            <a:pPr>
              <a:defRPr/>
            </a:pPr>
            <a:fld id="{7525980C-C23C-4D26-99EF-F0C37DAC358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66000"/>
              </a:lnSpc>
              <a:buClr>
                <a:srgbClr val="FFFFFF"/>
              </a:buClr>
              <a:buSzPct val="100000"/>
              <a:buFont typeface="Arial" charset="0"/>
              <a:buNone/>
              <a:defRPr>
                <a:latin typeface="Arial" charset="0"/>
              </a:defRPr>
            </a:lvl1pPr>
          </a:lstStyle>
          <a:p>
            <a:pPr>
              <a:defRPr/>
            </a:pPr>
            <a:fld id="{A215853D-6CC7-487F-A29F-36D700ED9046}" type="datetimeFigureOut">
              <a:rPr lang="it-IT"/>
              <a:pPr>
                <a:defRPr/>
              </a:pPr>
              <a:t>14/10/2016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66000"/>
              </a:lnSpc>
              <a:buClr>
                <a:srgbClr val="FFFFFF"/>
              </a:buClr>
              <a:buSzPct val="100000"/>
              <a:buFont typeface="Arial" charset="0"/>
              <a:buNone/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66000"/>
              </a:lnSpc>
              <a:buClr>
                <a:srgbClr val="FFFFFF"/>
              </a:buClr>
              <a:buSzPct val="100000"/>
              <a:buFont typeface="Arial" charset="0"/>
              <a:buNone/>
              <a:defRPr>
                <a:latin typeface="Arial" charset="0"/>
              </a:defRPr>
            </a:lvl1pPr>
          </a:lstStyle>
          <a:p>
            <a:pPr>
              <a:defRPr/>
            </a:pPr>
            <a:fld id="{F74E2D6F-CAEE-4796-9324-0B0E0B05F17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1" y="274664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64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66000"/>
              </a:lnSpc>
              <a:buClr>
                <a:srgbClr val="FFFFFF"/>
              </a:buClr>
              <a:buSzPct val="100000"/>
              <a:buFont typeface="Arial" charset="0"/>
              <a:buNone/>
              <a:defRPr>
                <a:latin typeface="Arial" charset="0"/>
              </a:defRPr>
            </a:lvl1pPr>
          </a:lstStyle>
          <a:p>
            <a:pPr>
              <a:defRPr/>
            </a:pPr>
            <a:fld id="{C40D755C-F570-4A06-84F4-35C01BBB3265}" type="datetimeFigureOut">
              <a:rPr lang="it-IT"/>
              <a:pPr>
                <a:defRPr/>
              </a:pPr>
              <a:t>14/10/2016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66000"/>
              </a:lnSpc>
              <a:buClr>
                <a:srgbClr val="FFFFFF"/>
              </a:buClr>
              <a:buSzPct val="100000"/>
              <a:buFont typeface="Arial" charset="0"/>
              <a:buNone/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66000"/>
              </a:lnSpc>
              <a:buClr>
                <a:srgbClr val="FFFFFF"/>
              </a:buClr>
              <a:buSzPct val="100000"/>
              <a:buFont typeface="Arial" charset="0"/>
              <a:buNone/>
              <a:defRPr>
                <a:latin typeface="Arial" charset="0"/>
              </a:defRPr>
            </a:lvl1pPr>
          </a:lstStyle>
          <a:p>
            <a:pPr>
              <a:defRPr/>
            </a:pPr>
            <a:fld id="{F76ABB71-36C0-4AB9-B7F6-E93E713B096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885 w 2780"/>
                <a:gd name="T1" fmla="*/ 18 h 953"/>
                <a:gd name="T2" fmla="*/ 2795 w 2780"/>
                <a:gd name="T3" fmla="*/ 24 h 953"/>
                <a:gd name="T4" fmla="*/ 2728 w 2780"/>
                <a:gd name="T5" fmla="*/ 102 h 953"/>
                <a:gd name="T6" fmla="*/ 2615 w 2780"/>
                <a:gd name="T7" fmla="*/ 156 h 953"/>
                <a:gd name="T8" fmla="*/ 2609 w 2780"/>
                <a:gd name="T9" fmla="*/ 222 h 953"/>
                <a:gd name="T10" fmla="*/ 2591 w 2780"/>
                <a:gd name="T11" fmla="*/ 246 h 953"/>
                <a:gd name="T12" fmla="*/ 2573 w 2780"/>
                <a:gd name="T13" fmla="*/ 252 h 953"/>
                <a:gd name="T14" fmla="*/ 2501 w 2780"/>
                <a:gd name="T15" fmla="*/ 210 h 953"/>
                <a:gd name="T16" fmla="*/ 2355 w 2780"/>
                <a:gd name="T17" fmla="*/ 192 h 953"/>
                <a:gd name="T18" fmla="*/ 2328 w 2780"/>
                <a:gd name="T19" fmla="*/ 186 h 953"/>
                <a:gd name="T20" fmla="*/ 2309 w 2780"/>
                <a:gd name="T21" fmla="*/ 192 h 953"/>
                <a:gd name="T22" fmla="*/ 2237 w 2780"/>
                <a:gd name="T23" fmla="*/ 228 h 953"/>
                <a:gd name="T24" fmla="*/ 2201 w 2780"/>
                <a:gd name="T25" fmla="*/ 240 h 953"/>
                <a:gd name="T26" fmla="*/ 2177 w 2780"/>
                <a:gd name="T27" fmla="*/ 246 h 953"/>
                <a:gd name="T28" fmla="*/ 2165 w 2780"/>
                <a:gd name="T29" fmla="*/ 258 h 953"/>
                <a:gd name="T30" fmla="*/ 2165 w 2780"/>
                <a:gd name="T31" fmla="*/ 276 h 953"/>
                <a:gd name="T32" fmla="*/ 2142 w 2780"/>
                <a:gd name="T33" fmla="*/ 300 h 953"/>
                <a:gd name="T34" fmla="*/ 2124 w 2780"/>
                <a:gd name="T35" fmla="*/ 312 h 953"/>
                <a:gd name="T36" fmla="*/ 2112 w 2780"/>
                <a:gd name="T37" fmla="*/ 324 h 953"/>
                <a:gd name="T38" fmla="*/ 2100 w 2780"/>
                <a:gd name="T39" fmla="*/ 336 h 953"/>
                <a:gd name="T40" fmla="*/ 2065 w 2780"/>
                <a:gd name="T41" fmla="*/ 342 h 953"/>
                <a:gd name="T42" fmla="*/ 1991 w 2780"/>
                <a:gd name="T43" fmla="*/ 336 h 953"/>
                <a:gd name="T44" fmla="*/ 1955 w 2780"/>
                <a:gd name="T45" fmla="*/ 330 h 953"/>
                <a:gd name="T46" fmla="*/ 1943 w 2780"/>
                <a:gd name="T47" fmla="*/ 342 h 953"/>
                <a:gd name="T48" fmla="*/ 1931 w 2780"/>
                <a:gd name="T49" fmla="*/ 354 h 953"/>
                <a:gd name="T50" fmla="*/ 1901 w 2780"/>
                <a:gd name="T51" fmla="*/ 360 h 953"/>
                <a:gd name="T52" fmla="*/ 1842 w 2780"/>
                <a:gd name="T53" fmla="*/ 342 h 953"/>
                <a:gd name="T54" fmla="*/ 1818 w 2780"/>
                <a:gd name="T55" fmla="*/ 342 h 953"/>
                <a:gd name="T56" fmla="*/ 1794 w 2780"/>
                <a:gd name="T57" fmla="*/ 354 h 953"/>
                <a:gd name="T58" fmla="*/ 1725 w 2780"/>
                <a:gd name="T59" fmla="*/ 425 h 953"/>
                <a:gd name="T60" fmla="*/ 1679 w 2780"/>
                <a:gd name="T61" fmla="*/ 569 h 953"/>
                <a:gd name="T62" fmla="*/ 1679 w 2780"/>
                <a:gd name="T63" fmla="*/ 593 h 953"/>
                <a:gd name="T64" fmla="*/ 1685 w 2780"/>
                <a:gd name="T65" fmla="*/ 641 h 953"/>
                <a:gd name="T66" fmla="*/ 1703 w 2780"/>
                <a:gd name="T67" fmla="*/ 659 h 953"/>
                <a:gd name="T68" fmla="*/ 1697 w 2780"/>
                <a:gd name="T69" fmla="*/ 671 h 953"/>
                <a:gd name="T70" fmla="*/ 1685 w 2780"/>
                <a:gd name="T71" fmla="*/ 683 h 953"/>
                <a:gd name="T72" fmla="*/ 1607 w 2780"/>
                <a:gd name="T73" fmla="*/ 689 h 953"/>
                <a:gd name="T74" fmla="*/ 1530 w 2780"/>
                <a:gd name="T75" fmla="*/ 629 h 953"/>
                <a:gd name="T76" fmla="*/ 1385 w 2780"/>
                <a:gd name="T77" fmla="*/ 587 h 953"/>
                <a:gd name="T78" fmla="*/ 1236 w 2780"/>
                <a:gd name="T79" fmla="*/ 671 h 953"/>
                <a:gd name="T80" fmla="*/ 1055 w 2780"/>
                <a:gd name="T81" fmla="*/ 731 h 953"/>
                <a:gd name="T82" fmla="*/ 852 w 2780"/>
                <a:gd name="T83" fmla="*/ 743 h 953"/>
                <a:gd name="T84" fmla="*/ 654 w 2780"/>
                <a:gd name="T85" fmla="*/ 701 h 953"/>
                <a:gd name="T86" fmla="*/ 594 w 2780"/>
                <a:gd name="T87" fmla="*/ 695 h 953"/>
                <a:gd name="T88" fmla="*/ 582 w 2780"/>
                <a:gd name="T89" fmla="*/ 701 h 953"/>
                <a:gd name="T90" fmla="*/ 546 w 2780"/>
                <a:gd name="T91" fmla="*/ 731 h 953"/>
                <a:gd name="T92" fmla="*/ 449 w 2780"/>
                <a:gd name="T93" fmla="*/ 809 h 953"/>
                <a:gd name="T94" fmla="*/ 419 w 2780"/>
                <a:gd name="T95" fmla="*/ 821 h 953"/>
                <a:gd name="T96" fmla="*/ 395 w 2780"/>
                <a:gd name="T97" fmla="*/ 821 h 953"/>
                <a:gd name="T98" fmla="*/ 348 w 2780"/>
                <a:gd name="T99" fmla="*/ 827 h 953"/>
                <a:gd name="T100" fmla="*/ 222 w 2780"/>
                <a:gd name="T101" fmla="*/ 851 h 953"/>
                <a:gd name="T102" fmla="*/ 186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897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it-IT">
                <a:solidFill>
                  <a:srgbClr val="006666"/>
                </a:solidFill>
                <a:latin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it-IT" sz="2000">
                <a:solidFill>
                  <a:srgbClr val="006666"/>
                </a:solidFill>
                <a:latin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it-IT" sz="2000">
                <a:solidFill>
                  <a:srgbClr val="006666"/>
                </a:solidFill>
                <a:latin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it-IT" sz="2000">
                <a:solidFill>
                  <a:srgbClr val="006666"/>
                </a:solidFill>
                <a:latin typeface="Arial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it-IT" sz="2000">
                <a:solidFill>
                  <a:srgbClr val="006666"/>
                </a:solidFill>
                <a:latin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it-IT" sz="2000">
                <a:solidFill>
                  <a:srgbClr val="006666"/>
                </a:solidFill>
                <a:latin typeface="Arial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it-IT" sz="2000">
                <a:solidFill>
                  <a:srgbClr val="006666"/>
                </a:solidFill>
                <a:latin typeface="Arial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it-IT" sz="2000">
                <a:solidFill>
                  <a:srgbClr val="006666"/>
                </a:solidFill>
                <a:latin typeface="Arial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it-IT" sz="2000">
                <a:solidFill>
                  <a:srgbClr val="006666"/>
                </a:solidFill>
                <a:latin typeface="Arial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it-IT" sz="2000">
                <a:solidFill>
                  <a:srgbClr val="006666"/>
                </a:solidFill>
                <a:latin typeface="Arial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it-IT" sz="2000">
                <a:solidFill>
                  <a:srgbClr val="006666"/>
                </a:solidFill>
                <a:latin typeface="Arial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it-IT" sz="2000">
                <a:solidFill>
                  <a:srgbClr val="006666"/>
                </a:solidFill>
                <a:latin typeface="Arial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it-IT" sz="2000">
                <a:solidFill>
                  <a:srgbClr val="006666"/>
                </a:solidFill>
                <a:latin typeface="Arial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it-IT" sz="2000">
                <a:solidFill>
                  <a:srgbClr val="006666"/>
                </a:solidFill>
                <a:latin typeface="Arial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it-IT" sz="2000">
                <a:solidFill>
                  <a:srgbClr val="006666"/>
                </a:solidFill>
                <a:latin typeface="Arial" charset="0"/>
              </a:endParaRPr>
            </a:p>
          </p:txBody>
        </p:sp>
      </p:grpSp>
      <p:sp>
        <p:nvSpPr>
          <p:cNvPr id="140306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140307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B8C43-814D-4016-A003-BCE3521BAAD9}" type="datetimeFigureOut">
              <a:rPr lang="en-US"/>
              <a:pPr>
                <a:defRPr/>
              </a:pPr>
              <a:t>10/14/2016</a:t>
            </a:fld>
            <a:endParaRPr lang="it-IT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3FB39-22E4-4A64-800D-9C556C32BE6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6604D-7DFF-4F55-8C8D-FE86F96C1F0D}" type="datetimeFigureOut">
              <a:rPr lang="en-US"/>
              <a:pPr>
                <a:defRPr/>
              </a:pPr>
              <a:t>10/14/2016</a:t>
            </a:fld>
            <a:endParaRPr lang="it-IT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7972C-EF5F-4AD7-AC01-79666067004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98642-F382-44A6-8600-7CFD6E5A390E}" type="datetimeFigureOut">
              <a:rPr lang="en-US"/>
              <a:pPr>
                <a:defRPr/>
              </a:pPr>
              <a:t>10/14/2016</a:t>
            </a:fld>
            <a:endParaRPr lang="it-IT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F783F-07B0-473B-824A-2B0952C9471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29CD7-6979-47A1-B832-41D20AD8B695}" type="datetimeFigureOut">
              <a:rPr lang="en-US"/>
              <a:pPr>
                <a:defRPr/>
              </a:pPr>
              <a:t>10/14/2016</a:t>
            </a:fld>
            <a:endParaRPr lang="it-IT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5D11A-1DED-4E6E-921B-6BAA144F0C4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0C9FD-BC00-4585-B4A1-C216D51DE955}" type="datetimeFigureOut">
              <a:rPr lang="en-US"/>
              <a:pPr>
                <a:defRPr/>
              </a:pPr>
              <a:t>10/14/2016</a:t>
            </a:fld>
            <a:endParaRPr lang="it-IT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AC40C-4656-41B9-80C5-CD8F23F76A3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C5F19-92EB-4D1A-8019-EDC244264657}" type="datetimeFigureOut">
              <a:rPr lang="en-US"/>
              <a:pPr>
                <a:defRPr/>
              </a:pPr>
              <a:t>10/14/2016</a:t>
            </a:fld>
            <a:endParaRPr lang="it-IT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FB349-D4F7-49A3-8E4E-353680E0F79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6A01A-0019-4B44-A3DF-E5131F914A7A}" type="datetimeFigureOut">
              <a:rPr lang="en-US"/>
              <a:pPr>
                <a:defRPr/>
              </a:pPr>
              <a:t>10/14/2016</a:t>
            </a:fld>
            <a:endParaRPr lang="it-IT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2A1A9-2D31-4AB4-990F-1B50F6E00C8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813 w 2780"/>
                <a:gd name="T1" fmla="*/ 18 h 953"/>
                <a:gd name="T2" fmla="*/ 2723 w 2780"/>
                <a:gd name="T3" fmla="*/ 24 h 953"/>
                <a:gd name="T4" fmla="*/ 2656 w 2780"/>
                <a:gd name="T5" fmla="*/ 102 h 953"/>
                <a:gd name="T6" fmla="*/ 2551 w 2780"/>
                <a:gd name="T7" fmla="*/ 156 h 953"/>
                <a:gd name="T8" fmla="*/ 2545 w 2780"/>
                <a:gd name="T9" fmla="*/ 222 h 953"/>
                <a:gd name="T10" fmla="*/ 2527 w 2780"/>
                <a:gd name="T11" fmla="*/ 246 h 953"/>
                <a:gd name="T12" fmla="*/ 2509 w 2780"/>
                <a:gd name="T13" fmla="*/ 252 h 953"/>
                <a:gd name="T14" fmla="*/ 2437 w 2780"/>
                <a:gd name="T15" fmla="*/ 210 h 953"/>
                <a:gd name="T16" fmla="*/ 2295 w 2780"/>
                <a:gd name="T17" fmla="*/ 192 h 953"/>
                <a:gd name="T18" fmla="*/ 2271 w 2780"/>
                <a:gd name="T19" fmla="*/ 186 h 953"/>
                <a:gd name="T20" fmla="*/ 2253 w 2780"/>
                <a:gd name="T21" fmla="*/ 192 h 953"/>
                <a:gd name="T22" fmla="*/ 2181 w 2780"/>
                <a:gd name="T23" fmla="*/ 228 h 953"/>
                <a:gd name="T24" fmla="*/ 2145 w 2780"/>
                <a:gd name="T25" fmla="*/ 240 h 953"/>
                <a:gd name="T26" fmla="*/ 2121 w 2780"/>
                <a:gd name="T27" fmla="*/ 246 h 953"/>
                <a:gd name="T28" fmla="*/ 2109 w 2780"/>
                <a:gd name="T29" fmla="*/ 258 h 953"/>
                <a:gd name="T30" fmla="*/ 2109 w 2780"/>
                <a:gd name="T31" fmla="*/ 276 h 953"/>
                <a:gd name="T32" fmla="*/ 2086 w 2780"/>
                <a:gd name="T33" fmla="*/ 300 h 953"/>
                <a:gd name="T34" fmla="*/ 2068 w 2780"/>
                <a:gd name="T35" fmla="*/ 312 h 953"/>
                <a:gd name="T36" fmla="*/ 2056 w 2780"/>
                <a:gd name="T37" fmla="*/ 324 h 953"/>
                <a:gd name="T38" fmla="*/ 2044 w 2780"/>
                <a:gd name="T39" fmla="*/ 336 h 953"/>
                <a:gd name="T40" fmla="*/ 2009 w 2780"/>
                <a:gd name="T41" fmla="*/ 342 h 953"/>
                <a:gd name="T42" fmla="*/ 1943 w 2780"/>
                <a:gd name="T43" fmla="*/ 336 h 953"/>
                <a:gd name="T44" fmla="*/ 1907 w 2780"/>
                <a:gd name="T45" fmla="*/ 330 h 953"/>
                <a:gd name="T46" fmla="*/ 1895 w 2780"/>
                <a:gd name="T47" fmla="*/ 342 h 953"/>
                <a:gd name="T48" fmla="*/ 1883 w 2780"/>
                <a:gd name="T49" fmla="*/ 354 h 953"/>
                <a:gd name="T50" fmla="*/ 1853 w 2780"/>
                <a:gd name="T51" fmla="*/ 360 h 953"/>
                <a:gd name="T52" fmla="*/ 1794 w 2780"/>
                <a:gd name="T53" fmla="*/ 342 h 953"/>
                <a:gd name="T54" fmla="*/ 1770 w 2780"/>
                <a:gd name="T55" fmla="*/ 342 h 953"/>
                <a:gd name="T56" fmla="*/ 1746 w 2780"/>
                <a:gd name="T57" fmla="*/ 354 h 953"/>
                <a:gd name="T58" fmla="*/ 1681 w 2780"/>
                <a:gd name="T59" fmla="*/ 425 h 953"/>
                <a:gd name="T60" fmla="*/ 1639 w 2780"/>
                <a:gd name="T61" fmla="*/ 569 h 953"/>
                <a:gd name="T62" fmla="*/ 1639 w 2780"/>
                <a:gd name="T63" fmla="*/ 593 h 953"/>
                <a:gd name="T64" fmla="*/ 1645 w 2780"/>
                <a:gd name="T65" fmla="*/ 641 h 953"/>
                <a:gd name="T66" fmla="*/ 1663 w 2780"/>
                <a:gd name="T67" fmla="*/ 659 h 953"/>
                <a:gd name="T68" fmla="*/ 1657 w 2780"/>
                <a:gd name="T69" fmla="*/ 671 h 953"/>
                <a:gd name="T70" fmla="*/ 1645 w 2780"/>
                <a:gd name="T71" fmla="*/ 683 h 953"/>
                <a:gd name="T72" fmla="*/ 1567 w 2780"/>
                <a:gd name="T73" fmla="*/ 689 h 953"/>
                <a:gd name="T74" fmla="*/ 1490 w 2780"/>
                <a:gd name="T75" fmla="*/ 629 h 953"/>
                <a:gd name="T76" fmla="*/ 1353 w 2780"/>
                <a:gd name="T77" fmla="*/ 587 h 953"/>
                <a:gd name="T78" fmla="*/ 1204 w 2780"/>
                <a:gd name="T79" fmla="*/ 671 h 953"/>
                <a:gd name="T80" fmla="*/ 1031 w 2780"/>
                <a:gd name="T81" fmla="*/ 731 h 953"/>
                <a:gd name="T82" fmla="*/ 828 w 2780"/>
                <a:gd name="T83" fmla="*/ 743 h 953"/>
                <a:gd name="T84" fmla="*/ 638 w 2780"/>
                <a:gd name="T85" fmla="*/ 701 h 953"/>
                <a:gd name="T86" fmla="*/ 578 w 2780"/>
                <a:gd name="T87" fmla="*/ 695 h 953"/>
                <a:gd name="T88" fmla="*/ 566 w 2780"/>
                <a:gd name="T89" fmla="*/ 701 h 953"/>
                <a:gd name="T90" fmla="*/ 530 w 2780"/>
                <a:gd name="T91" fmla="*/ 731 h 953"/>
                <a:gd name="T92" fmla="*/ 441 w 2780"/>
                <a:gd name="T93" fmla="*/ 809 h 953"/>
                <a:gd name="T94" fmla="*/ 411 w 2780"/>
                <a:gd name="T95" fmla="*/ 821 h 953"/>
                <a:gd name="T96" fmla="*/ 387 w 2780"/>
                <a:gd name="T97" fmla="*/ 821 h 953"/>
                <a:gd name="T98" fmla="*/ 340 w 2780"/>
                <a:gd name="T99" fmla="*/ 827 h 953"/>
                <a:gd name="T100" fmla="*/ 214 w 2780"/>
                <a:gd name="T101" fmla="*/ 851 h 953"/>
                <a:gd name="T102" fmla="*/ 178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825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it-IT" sz="2000">
                <a:latin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it-IT" sz="2000">
                <a:latin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it-IT" sz="2000">
                <a:latin typeface="Arial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it-IT" sz="2000">
                <a:latin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it-IT" sz="2000">
                <a:latin typeface="Arial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it-IT" sz="2000">
                <a:latin typeface="Arial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it-IT" sz="2000">
                <a:latin typeface="Arial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it-IT" sz="2000">
                <a:latin typeface="Arial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it-IT" sz="2000">
                <a:latin typeface="Arial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it-IT" sz="2000">
                <a:latin typeface="Arial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it-IT" sz="2000">
                <a:latin typeface="Arial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it-IT" sz="2000">
                <a:latin typeface="Arial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it-IT" sz="2000">
                <a:latin typeface="Arial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it-IT" sz="2000">
                <a:latin typeface="Arial" charset="0"/>
              </a:endParaRPr>
            </a:p>
          </p:txBody>
        </p:sp>
      </p:grpSp>
      <p:sp>
        <p:nvSpPr>
          <p:cNvPr id="140306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140307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FD9C8-4A6E-4EFE-8A89-491015B53FBC}" type="datetimeFigureOut">
              <a:rPr lang="en-US"/>
              <a:pPr>
                <a:defRPr/>
              </a:pPr>
              <a:t>10/14/2016</a:t>
            </a:fld>
            <a:endParaRPr lang="it-IT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28437-22D4-44C7-9536-5368E6461EB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35277-B8D2-4E08-900A-8E68334F7610}" type="datetimeFigureOut">
              <a:rPr lang="en-US"/>
              <a:pPr>
                <a:defRPr/>
              </a:pPr>
              <a:t>10/14/2016</a:t>
            </a:fld>
            <a:endParaRPr lang="it-IT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38F3A-4C6B-4396-BF20-7C8D09F2C13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50F11-A474-4CCD-8AE9-E4C44D882033}" type="datetimeFigureOut">
              <a:rPr lang="en-US"/>
              <a:pPr>
                <a:defRPr/>
              </a:pPr>
              <a:t>10/14/2016</a:t>
            </a:fld>
            <a:endParaRPr lang="it-IT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B5B24-7E3E-49CA-AD02-4B6AE1F7240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B66DD-2227-42D7-B52A-F0DF701EC717}" type="datetimeFigureOut">
              <a:rPr lang="en-US"/>
              <a:pPr>
                <a:defRPr/>
              </a:pPr>
              <a:t>10/14/2016</a:t>
            </a:fld>
            <a:endParaRPr lang="it-IT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2D7F0-0136-489F-9ECE-A4A14EFD1FC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DA86D-3A75-409F-80CE-13BD8D4C0BE3}" type="datetimeFigureOut">
              <a:rPr lang="en-US"/>
              <a:pPr>
                <a:defRPr/>
              </a:pPr>
              <a:t>10/14/2016</a:t>
            </a:fld>
            <a:endParaRPr lang="it-IT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0C903-69C8-4CC9-AC1B-6C1492AB6FB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CDC4D-4E25-41A4-8CAB-4D4CC6A11D0D}" type="datetimeFigureOut">
              <a:rPr lang="en-US"/>
              <a:pPr>
                <a:defRPr/>
              </a:pPr>
              <a:t>10/14/2016</a:t>
            </a:fld>
            <a:endParaRPr lang="it-IT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FF849-4B9A-4874-96BB-FF56A730CD0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C0B36-6B31-43C0-A2AF-A7CFB36A999E}" type="datetimeFigureOut">
              <a:rPr lang="en-US"/>
              <a:pPr>
                <a:defRPr/>
              </a:pPr>
              <a:t>10/14/2016</a:t>
            </a:fld>
            <a:endParaRPr lang="it-IT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DF928-DF77-4CB6-95FB-104A4D6AC09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43272-37DE-475A-901F-91E5F5F7EE19}" type="datetimeFigureOut">
              <a:rPr lang="en-US"/>
              <a:pPr>
                <a:defRPr/>
              </a:pPr>
              <a:t>10/14/2016</a:t>
            </a:fld>
            <a:endParaRPr lang="it-IT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7B36B-B976-45F8-8627-2FCF2B81233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FD460-1D50-42D7-9B1A-BC6373B06FBD}" type="datetimeFigureOut">
              <a:rPr lang="en-US"/>
              <a:pPr>
                <a:defRPr/>
              </a:pPr>
              <a:t>10/14/2016</a:t>
            </a:fld>
            <a:endParaRPr lang="it-IT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79BE3-DAA9-4647-B56B-D3A9F806480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1B0CA-EED4-4B33-B048-5C0644837D51}" type="datetimeFigureOut">
              <a:rPr lang="en-US"/>
              <a:pPr>
                <a:defRPr/>
              </a:pPr>
              <a:t>10/14/2016</a:t>
            </a:fld>
            <a:endParaRPr lang="it-IT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5FF17-170C-45E4-83CC-3FF87687F7E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4DBB2-DF6E-4A55-B638-43E55B8F39DA}" type="datetimeFigureOut">
              <a:rPr lang="en-US"/>
              <a:pPr>
                <a:defRPr/>
              </a:pPr>
              <a:t>10/14/2016</a:t>
            </a:fld>
            <a:endParaRPr lang="it-IT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DBF2A-A887-45D6-A966-17168334ACC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45278-92E0-4656-9FBC-DFA14A9D1F8D}" type="datetimeFigureOut">
              <a:rPr lang="en-US"/>
              <a:pPr>
                <a:defRPr/>
              </a:pPr>
              <a:t>10/14/2016</a:t>
            </a:fld>
            <a:endParaRPr lang="it-IT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9A945-5796-4D67-874F-133493117B7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9F84E-A38A-4315-B54F-B5D08B02769D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191F8-C0F9-4D80-A447-63E2F238D376}" type="datetimeFigureOut">
              <a:rPr lang="en-US"/>
              <a:pPr>
                <a:defRPr/>
              </a:pPr>
              <a:t>10/14/2016</a:t>
            </a:fld>
            <a:endParaRPr lang="it-IT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EA8F0-F02D-4E37-A1A1-B7B7CAB9F80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18E7B-66B0-4389-A3DA-834A814A388C}" type="datetimeFigureOut">
              <a:rPr lang="en-US"/>
              <a:pPr>
                <a:defRPr/>
              </a:pPr>
              <a:t>10/14/2016</a:t>
            </a:fld>
            <a:endParaRPr lang="it-IT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22676-8FC7-47BD-A391-3C92E4DB9D7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E3DCD-A3E4-46AD-9678-CF20727AD99B}" type="datetimeFigureOut">
              <a:rPr lang="en-US"/>
              <a:pPr>
                <a:defRPr/>
              </a:pPr>
              <a:t>10/14/2016</a:t>
            </a:fld>
            <a:endParaRPr lang="it-IT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E1C92-CC67-4545-B4EB-5A9F482E070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6DBCD-56C9-4B0A-A175-2424194D9AF2}" type="datetimeFigureOut">
              <a:rPr lang="en-US"/>
              <a:pPr>
                <a:defRPr/>
              </a:pPr>
              <a:t>10/14/2016</a:t>
            </a:fld>
            <a:endParaRPr lang="it-IT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3EE5E-316A-4DD5-967A-C187774A608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A7F35-2DBC-4C34-9BBB-E8B66E37B1DB}" type="datetimeFigureOut">
              <a:rPr lang="en-US"/>
              <a:pPr>
                <a:defRPr/>
              </a:pPr>
              <a:t>10/14/2016</a:t>
            </a:fld>
            <a:endParaRPr lang="it-IT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C5B42-E06F-493C-BB6C-1A5D911D159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38937-C671-4266-838B-2454401322ED}" type="datetimeFigureOut">
              <a:rPr lang="en-US"/>
              <a:pPr>
                <a:defRPr/>
              </a:pPr>
              <a:t>10/14/2016</a:t>
            </a:fld>
            <a:endParaRPr lang="it-IT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4D64A-1CBF-4A63-8B0C-3F75BA4BCD2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83555-E61F-45E8-9BC5-681172419218}" type="datetimeFigureOut">
              <a:rPr lang="en-US"/>
              <a:pPr>
                <a:defRPr/>
              </a:pPr>
              <a:t>10/14/2016</a:t>
            </a:fld>
            <a:endParaRPr lang="it-IT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630BB-5F26-49A7-8FE3-4CB8BCEDD8C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A58C3-1A78-4A80-887A-645A356B94BF}" type="datetimeFigureOut">
              <a:rPr lang="en-US"/>
              <a:pPr>
                <a:defRPr/>
              </a:pPr>
              <a:t>10/14/2016</a:t>
            </a:fld>
            <a:endParaRPr lang="it-IT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6A198-2ED0-48D6-9486-078116D4939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79C06-843E-4F04-AB9A-2B988F9F1926}" type="datetimeFigureOut">
              <a:rPr lang="en-US"/>
              <a:pPr>
                <a:defRPr/>
              </a:pPr>
              <a:t>10/14/2016</a:t>
            </a:fld>
            <a:endParaRPr lang="it-IT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C6A05-DB13-411F-A493-72B2C084FF2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F4BE2-8A00-4D46-8DF2-6164514C67E6}" type="datetimeFigureOut">
              <a:rPr lang="en-US"/>
              <a:pPr>
                <a:defRPr/>
              </a:pPr>
              <a:t>10/14/2016</a:t>
            </a:fld>
            <a:endParaRPr lang="it-IT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DEDFC-7EBC-4E07-A55E-6851F8AD3B3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CA783-31F7-4B0D-9B83-4E012AF1DB8E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77859-5E89-4210-B99E-4BD04F0DD11F}" type="datetimeFigureOut">
              <a:rPr lang="en-US"/>
              <a:pPr>
                <a:defRPr/>
              </a:pPr>
              <a:t>10/14/2016</a:t>
            </a:fld>
            <a:endParaRPr lang="it-IT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522BF-B75F-4DA6-8839-064E77D41A3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43B0D-B703-4290-93BD-B8C3D14A3333}" type="datetimeFigureOut">
              <a:rPr lang="en-US"/>
              <a:pPr>
                <a:defRPr/>
              </a:pPr>
              <a:t>10/14/2016</a:t>
            </a:fld>
            <a:endParaRPr lang="it-IT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70654-CB1A-4C7A-944B-3DCD4BD8764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61E71-BE9A-4F84-AA42-6224A7D5ACE5}" type="datetimeFigureOut">
              <a:rPr lang="en-US"/>
              <a:pPr>
                <a:defRPr/>
              </a:pPr>
              <a:t>10/14/2016</a:t>
            </a:fld>
            <a:endParaRPr lang="it-IT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EEF55-7400-4B8B-9C20-9C3199F6110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CE732-D291-4332-88BA-58A0045FDA73}" type="datetimeFigureOut">
              <a:rPr lang="en-US"/>
              <a:pPr>
                <a:defRPr/>
              </a:pPr>
              <a:t>10/14/2016</a:t>
            </a:fld>
            <a:endParaRPr lang="it-IT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B1604-CB23-4B7C-91B7-0B6399BEEC2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FBE24-5182-4AC9-8558-48528B337BBF}" type="datetimeFigureOut">
              <a:rPr lang="en-US"/>
              <a:pPr>
                <a:defRPr/>
              </a:pPr>
              <a:t>10/14/2016</a:t>
            </a:fld>
            <a:endParaRPr lang="it-IT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2DAFF-6108-4C1D-A0F5-B72C0FC3AEA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804 w 2780"/>
                <a:gd name="T1" fmla="*/ 18 h 953"/>
                <a:gd name="T2" fmla="*/ 2714 w 2780"/>
                <a:gd name="T3" fmla="*/ 24 h 953"/>
                <a:gd name="T4" fmla="*/ 2647 w 2780"/>
                <a:gd name="T5" fmla="*/ 102 h 953"/>
                <a:gd name="T6" fmla="*/ 2543 w 2780"/>
                <a:gd name="T7" fmla="*/ 156 h 953"/>
                <a:gd name="T8" fmla="*/ 2537 w 2780"/>
                <a:gd name="T9" fmla="*/ 222 h 953"/>
                <a:gd name="T10" fmla="*/ 2519 w 2780"/>
                <a:gd name="T11" fmla="*/ 246 h 953"/>
                <a:gd name="T12" fmla="*/ 2501 w 2780"/>
                <a:gd name="T13" fmla="*/ 252 h 953"/>
                <a:gd name="T14" fmla="*/ 2429 w 2780"/>
                <a:gd name="T15" fmla="*/ 210 h 953"/>
                <a:gd name="T16" fmla="*/ 2288 w 2780"/>
                <a:gd name="T17" fmla="*/ 192 h 953"/>
                <a:gd name="T18" fmla="*/ 2264 w 2780"/>
                <a:gd name="T19" fmla="*/ 186 h 953"/>
                <a:gd name="T20" fmla="*/ 2246 w 2780"/>
                <a:gd name="T21" fmla="*/ 192 h 953"/>
                <a:gd name="T22" fmla="*/ 2174 w 2780"/>
                <a:gd name="T23" fmla="*/ 228 h 953"/>
                <a:gd name="T24" fmla="*/ 2138 w 2780"/>
                <a:gd name="T25" fmla="*/ 240 h 953"/>
                <a:gd name="T26" fmla="*/ 2114 w 2780"/>
                <a:gd name="T27" fmla="*/ 246 h 953"/>
                <a:gd name="T28" fmla="*/ 2102 w 2780"/>
                <a:gd name="T29" fmla="*/ 258 h 953"/>
                <a:gd name="T30" fmla="*/ 2102 w 2780"/>
                <a:gd name="T31" fmla="*/ 276 h 953"/>
                <a:gd name="T32" fmla="*/ 2079 w 2780"/>
                <a:gd name="T33" fmla="*/ 300 h 953"/>
                <a:gd name="T34" fmla="*/ 2061 w 2780"/>
                <a:gd name="T35" fmla="*/ 312 h 953"/>
                <a:gd name="T36" fmla="*/ 2049 w 2780"/>
                <a:gd name="T37" fmla="*/ 324 h 953"/>
                <a:gd name="T38" fmla="*/ 2037 w 2780"/>
                <a:gd name="T39" fmla="*/ 336 h 953"/>
                <a:gd name="T40" fmla="*/ 2003 w 2780"/>
                <a:gd name="T41" fmla="*/ 342 h 953"/>
                <a:gd name="T42" fmla="*/ 1937 w 2780"/>
                <a:gd name="T43" fmla="*/ 336 h 953"/>
                <a:gd name="T44" fmla="*/ 1901 w 2780"/>
                <a:gd name="T45" fmla="*/ 330 h 953"/>
                <a:gd name="T46" fmla="*/ 1889 w 2780"/>
                <a:gd name="T47" fmla="*/ 342 h 953"/>
                <a:gd name="T48" fmla="*/ 1877 w 2780"/>
                <a:gd name="T49" fmla="*/ 354 h 953"/>
                <a:gd name="T50" fmla="*/ 1847 w 2780"/>
                <a:gd name="T51" fmla="*/ 360 h 953"/>
                <a:gd name="T52" fmla="*/ 1788 w 2780"/>
                <a:gd name="T53" fmla="*/ 342 h 953"/>
                <a:gd name="T54" fmla="*/ 1764 w 2780"/>
                <a:gd name="T55" fmla="*/ 342 h 953"/>
                <a:gd name="T56" fmla="*/ 1740 w 2780"/>
                <a:gd name="T57" fmla="*/ 354 h 953"/>
                <a:gd name="T58" fmla="*/ 1676 w 2780"/>
                <a:gd name="T59" fmla="*/ 425 h 953"/>
                <a:gd name="T60" fmla="*/ 1634 w 2780"/>
                <a:gd name="T61" fmla="*/ 569 h 953"/>
                <a:gd name="T62" fmla="*/ 1634 w 2780"/>
                <a:gd name="T63" fmla="*/ 593 h 953"/>
                <a:gd name="T64" fmla="*/ 1640 w 2780"/>
                <a:gd name="T65" fmla="*/ 641 h 953"/>
                <a:gd name="T66" fmla="*/ 1658 w 2780"/>
                <a:gd name="T67" fmla="*/ 659 h 953"/>
                <a:gd name="T68" fmla="*/ 1652 w 2780"/>
                <a:gd name="T69" fmla="*/ 671 h 953"/>
                <a:gd name="T70" fmla="*/ 1640 w 2780"/>
                <a:gd name="T71" fmla="*/ 683 h 953"/>
                <a:gd name="T72" fmla="*/ 1562 w 2780"/>
                <a:gd name="T73" fmla="*/ 689 h 953"/>
                <a:gd name="T74" fmla="*/ 1485 w 2780"/>
                <a:gd name="T75" fmla="*/ 629 h 953"/>
                <a:gd name="T76" fmla="*/ 1349 w 2780"/>
                <a:gd name="T77" fmla="*/ 587 h 953"/>
                <a:gd name="T78" fmla="*/ 1200 w 2780"/>
                <a:gd name="T79" fmla="*/ 671 h 953"/>
                <a:gd name="T80" fmla="*/ 1028 w 2780"/>
                <a:gd name="T81" fmla="*/ 731 h 953"/>
                <a:gd name="T82" fmla="*/ 825 w 2780"/>
                <a:gd name="T83" fmla="*/ 743 h 953"/>
                <a:gd name="T84" fmla="*/ 636 w 2780"/>
                <a:gd name="T85" fmla="*/ 701 h 953"/>
                <a:gd name="T86" fmla="*/ 576 w 2780"/>
                <a:gd name="T87" fmla="*/ 695 h 953"/>
                <a:gd name="T88" fmla="*/ 564 w 2780"/>
                <a:gd name="T89" fmla="*/ 701 h 953"/>
                <a:gd name="T90" fmla="*/ 528 w 2780"/>
                <a:gd name="T91" fmla="*/ 731 h 953"/>
                <a:gd name="T92" fmla="*/ 440 w 2780"/>
                <a:gd name="T93" fmla="*/ 809 h 953"/>
                <a:gd name="T94" fmla="*/ 410 w 2780"/>
                <a:gd name="T95" fmla="*/ 821 h 953"/>
                <a:gd name="T96" fmla="*/ 386 w 2780"/>
                <a:gd name="T97" fmla="*/ 821 h 953"/>
                <a:gd name="T98" fmla="*/ 339 w 2780"/>
                <a:gd name="T99" fmla="*/ 827 h 953"/>
                <a:gd name="T100" fmla="*/ 213 w 2780"/>
                <a:gd name="T101" fmla="*/ 851 h 953"/>
                <a:gd name="T102" fmla="*/ 177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816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defRPr/>
              </a:pPr>
              <a:endParaRPr lang="it-IT" sz="2000">
                <a:solidFill>
                  <a:srgbClr val="EAEAEA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defRPr/>
              </a:pPr>
              <a:endParaRPr lang="it-IT" sz="2000">
                <a:solidFill>
                  <a:srgbClr val="EAEAEA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defRPr/>
              </a:pPr>
              <a:endParaRPr lang="it-IT" sz="2000">
                <a:solidFill>
                  <a:srgbClr val="EAEAEA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defRPr/>
              </a:pPr>
              <a:endParaRPr lang="it-IT" sz="2000">
                <a:solidFill>
                  <a:srgbClr val="EAEAEA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defRPr/>
              </a:pPr>
              <a:endParaRPr lang="it-IT" sz="2000">
                <a:solidFill>
                  <a:srgbClr val="EAEAEA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defRPr/>
              </a:pPr>
              <a:endParaRPr lang="it-IT" sz="2000">
                <a:solidFill>
                  <a:srgbClr val="EAEAEA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defRPr/>
              </a:pPr>
              <a:endParaRPr lang="it-IT" sz="2000">
                <a:solidFill>
                  <a:srgbClr val="EAEAEA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defRPr/>
              </a:pPr>
              <a:endParaRPr lang="it-IT" sz="2000">
                <a:solidFill>
                  <a:srgbClr val="EAEAEA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defRPr/>
              </a:pPr>
              <a:endParaRPr lang="it-IT" sz="2000">
                <a:solidFill>
                  <a:srgbClr val="EAEAEA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defRPr/>
              </a:pPr>
              <a:endParaRPr lang="it-IT" sz="2000">
                <a:solidFill>
                  <a:srgbClr val="EAEAEA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defRPr/>
              </a:pPr>
              <a:endParaRPr lang="it-IT" sz="2000">
                <a:solidFill>
                  <a:srgbClr val="EAEAEA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defRPr/>
              </a:pPr>
              <a:endParaRPr lang="it-IT" sz="2000">
                <a:solidFill>
                  <a:srgbClr val="EAEAEA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defRPr/>
              </a:pPr>
              <a:endParaRPr lang="it-IT" sz="2000">
                <a:solidFill>
                  <a:srgbClr val="EAEAEA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defRPr/>
              </a:pPr>
              <a:endParaRPr lang="it-IT" sz="2000">
                <a:solidFill>
                  <a:srgbClr val="EAEAEA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140306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140307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E9E1FD80-E441-4A8D-834E-8AE32068B722}" type="datetimeFigureOut">
              <a:rPr lang="en-US"/>
              <a:pPr>
                <a:defRPr/>
              </a:pPr>
              <a:t>10/14/2016</a:t>
            </a:fld>
            <a:endParaRPr lang="it-IT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F714A317-5FE5-4230-B10C-AB7CAE14E91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AA26E415-AC43-4CE8-9DB4-90CE0A223096}" type="datetimeFigureOut">
              <a:rPr lang="en-US"/>
              <a:pPr>
                <a:defRPr/>
              </a:pPr>
              <a:t>10/14/2016</a:t>
            </a:fld>
            <a:endParaRPr lang="it-IT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9EE41FEE-7AF6-4A43-BC27-7F72640A117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6EE61C92-9212-48ED-971E-818B016915D7}" type="datetimeFigureOut">
              <a:rPr lang="en-US"/>
              <a:pPr>
                <a:defRPr/>
              </a:pPr>
              <a:t>10/14/2016</a:t>
            </a:fld>
            <a:endParaRPr lang="it-IT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F97B113B-672A-46C6-A035-2B663380B49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16DA8165-DCDB-45FA-963B-989DEFF3CFFD}" type="datetimeFigureOut">
              <a:rPr lang="en-US"/>
              <a:pPr>
                <a:defRPr/>
              </a:pPr>
              <a:t>10/14/2016</a:t>
            </a:fld>
            <a:endParaRPr lang="it-IT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C639BDED-68EE-4644-95D1-D0A520303CE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B288F99E-8488-4282-8692-B945E550AAE6}" type="datetimeFigureOut">
              <a:rPr lang="en-US"/>
              <a:pPr>
                <a:defRPr/>
              </a:pPr>
              <a:t>10/14/2016</a:t>
            </a:fld>
            <a:endParaRPr lang="it-IT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8325467B-7C5A-4390-B3C5-1F269EF7771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04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F5E65-8A72-4E9F-A49F-CB6EC187A2E3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2A8E5284-9E8A-4565-A7F6-8C754FD2403E}" type="datetimeFigureOut">
              <a:rPr lang="en-US"/>
              <a:pPr>
                <a:defRPr/>
              </a:pPr>
              <a:t>10/14/2016</a:t>
            </a:fld>
            <a:endParaRPr lang="it-IT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D188C112-988C-4D7A-87A3-45B54F42FEC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3E787ADA-FA87-4577-8771-FF385F086C42}" type="datetimeFigureOut">
              <a:rPr lang="en-US"/>
              <a:pPr>
                <a:defRPr/>
              </a:pPr>
              <a:t>10/14/2016</a:t>
            </a:fld>
            <a:endParaRPr lang="it-IT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FF06C0A4-11E0-40A4-A277-A6F1D7E2F5D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1742E4C1-E424-4699-8F6D-032CC75E7D25}" type="datetimeFigureOut">
              <a:rPr lang="en-US"/>
              <a:pPr>
                <a:defRPr/>
              </a:pPr>
              <a:t>10/14/2016</a:t>
            </a:fld>
            <a:endParaRPr lang="it-IT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2F2DC636-E5BC-4AF7-8E5F-F5E293265E6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117F3632-111F-4D2C-89D0-BFE6FC732A54}" type="datetimeFigureOut">
              <a:rPr lang="en-US"/>
              <a:pPr>
                <a:defRPr/>
              </a:pPr>
              <a:t>10/14/2016</a:t>
            </a:fld>
            <a:endParaRPr lang="it-IT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74E5BC45-B823-4D1D-BCED-68C8CC0AE93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CB2D4B3B-DAB2-4658-A1C5-523A9E7E2A38}" type="datetimeFigureOut">
              <a:rPr lang="en-US"/>
              <a:pPr>
                <a:defRPr/>
              </a:pPr>
              <a:t>10/14/2016</a:t>
            </a:fld>
            <a:endParaRPr lang="it-IT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AE588CF6-0770-4684-A632-A435E723738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86C7A5C9-F742-40E8-8169-71AC39FF40E5}" type="datetimeFigureOut">
              <a:rPr lang="en-US"/>
              <a:pPr>
                <a:defRPr/>
              </a:pPr>
              <a:t>10/14/2016</a:t>
            </a:fld>
            <a:endParaRPr lang="it-IT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35308DBD-A8DD-4607-A4CD-48A6A0FC1E3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49263"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ED24D6A9-6FA8-43CF-A65E-330282BB95BD}" type="datetimeFigureOut">
              <a:rPr lang="it-IT"/>
              <a:pPr>
                <a:defRPr/>
              </a:pPr>
              <a:t>14/10/2016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49263"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49263"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B70591BD-4338-4635-8E32-84F867E6967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49263"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17BF084C-56F3-4ED4-8D07-C2813EE27F1D}" type="datetimeFigureOut">
              <a:rPr lang="it-IT"/>
              <a:pPr>
                <a:defRPr/>
              </a:pPr>
              <a:t>14/10/2016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49263"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49263"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B0F77B9E-0702-4398-A44E-66CD1938D9A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49263"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377C577E-FB81-4410-9F13-B5CABEAA4BA7}" type="datetimeFigureOut">
              <a:rPr lang="it-IT"/>
              <a:pPr>
                <a:defRPr/>
              </a:pPr>
              <a:t>14/10/2016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49263"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49263"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5BBABA43-EBE6-401F-BC4C-E481F6DF781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49263"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6B307F68-A7E1-44FD-947F-65C6CC062EE6}" type="datetimeFigureOut">
              <a:rPr lang="it-IT"/>
              <a:pPr>
                <a:defRPr/>
              </a:pPr>
              <a:t>14/10/2016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49263"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49263"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11BA6790-3C91-4C3E-B138-E7EAE7E5B89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B1EEF-2BD5-49FB-AB89-2676D3C2ACBF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49263"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49D64A2D-123C-4CA2-BB25-293C928338ED}" type="datetimeFigureOut">
              <a:rPr lang="it-IT"/>
              <a:pPr>
                <a:defRPr/>
              </a:pPr>
              <a:t>14/10/2016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49263"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49263"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CB602079-1EFA-44F1-BACA-A3A3CB38FFA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49263"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229F32AC-7E69-4A28-88CF-ABD52D30CFE9}" type="datetimeFigureOut">
              <a:rPr lang="it-IT"/>
              <a:pPr>
                <a:defRPr/>
              </a:pPr>
              <a:t>14/10/2016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49263"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49263"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AC3EC7D6-F347-430D-B999-DAF0DC1614A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49263"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F58D7ED0-B674-4EEE-941A-B2864D629DE8}" type="datetimeFigureOut">
              <a:rPr lang="it-IT"/>
              <a:pPr>
                <a:defRPr/>
              </a:pPr>
              <a:t>14/10/2016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49263"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49263"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C46B7738-F9A5-4C4C-B952-A213938EC23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49263"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C6E097D5-AB3D-47B1-BD11-17E4C67901A6}" type="datetimeFigureOut">
              <a:rPr lang="it-IT"/>
              <a:pPr>
                <a:defRPr/>
              </a:pPr>
              <a:t>14/10/2016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49263"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49263"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DED5DE73-5CA3-47FB-BE47-BFE4ABBD088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49263"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37B82843-E1FB-4A81-9CBB-0D6BA1244E4C}" type="datetimeFigureOut">
              <a:rPr lang="it-IT"/>
              <a:pPr>
                <a:defRPr/>
              </a:pPr>
              <a:t>14/10/2016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49263"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49263"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CDD71A1F-17CF-48CD-B470-BBA15189275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49263"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1586A4D3-5790-4F7D-84B2-E05A98AF757B}" type="datetimeFigureOut">
              <a:rPr lang="it-IT"/>
              <a:pPr>
                <a:defRPr/>
              </a:pPr>
              <a:t>14/10/2016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49263"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49263"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BFBCE683-1964-437D-95A3-3E7F375AEC9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49263"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3C23D5F6-28CE-4C15-BF1A-4460510D835A}" type="datetimeFigureOut">
              <a:rPr lang="it-IT"/>
              <a:pPr>
                <a:defRPr/>
              </a:pPr>
              <a:t>14/10/2016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49263"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49263"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7EA9A150-EF1B-46C4-9862-75DF72A3EC2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49263"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1302BFF0-C00B-4DE8-90C9-4B4D68D1E375}" type="datetimeFigureOut">
              <a:rPr lang="it-IT"/>
              <a:pPr>
                <a:defRPr/>
              </a:pPr>
              <a:t>14/10/2016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49263"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49263"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5ECCE3BF-083F-4E5B-B8FD-A6AC5A9BB81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49263"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A3B515CC-17D3-4E01-B524-BE5FF8A18F07}" type="datetimeFigureOut">
              <a:rPr lang="it-IT"/>
              <a:pPr>
                <a:defRPr/>
              </a:pPr>
              <a:t>14/10/2016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49263"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49263"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308F2268-E067-4497-BD20-FA4024E05FC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49263"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D41EECB8-A7A5-4838-910B-21B368B865A9}" type="datetimeFigureOut">
              <a:rPr lang="it-IT"/>
              <a:pPr>
                <a:defRPr/>
              </a:pPr>
              <a:t>14/10/2016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49263"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49263"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4F65725F-9C24-479E-8F4E-5F90B85325C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FA163-D258-47E2-8521-0F159B288E09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49263"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7DE6E841-68B3-4E54-A782-A71C07DFAE3F}" type="datetimeFigureOut">
              <a:rPr lang="it-IT"/>
              <a:pPr>
                <a:defRPr/>
              </a:pPr>
              <a:t>14/10/2016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49263"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49263"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25999CD5-EB0A-4CA5-A1F6-2C5AF3A0FB7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49263"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BAFE90E8-4524-4784-8832-7A6F419FB00D}" type="datetimeFigureOut">
              <a:rPr lang="it-IT"/>
              <a:pPr>
                <a:defRPr/>
              </a:pPr>
              <a:t>14/10/2016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49263"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49263"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1D2D46E8-38F8-49D3-97D1-FF0CBDD560E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49263"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EC5F507C-AA9B-4F11-82D9-1C3F3272D191}" type="datetimeFigureOut">
              <a:rPr lang="it-IT"/>
              <a:pPr>
                <a:defRPr/>
              </a:pPr>
              <a:t>14/10/2016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49263"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49263"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1F5331F9-EB9D-4782-B738-BB3124EC54F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49263"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2BAA5A96-2146-400E-A84F-0E0D440CB18C}" type="datetimeFigureOut">
              <a:rPr lang="it-IT"/>
              <a:pPr>
                <a:defRPr/>
              </a:pPr>
              <a:t>14/10/2016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49263"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49263"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B5013565-39DC-4964-A411-DE5B1C94A6C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49263"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85A41C99-D07B-49E9-8A7A-AAE05E4AB4A8}" type="datetimeFigureOut">
              <a:rPr lang="it-IT"/>
              <a:pPr>
                <a:defRPr/>
              </a:pPr>
              <a:t>14/10/2016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49263"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49263"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6C88F00F-2390-44B8-94E0-185F09ECEBB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49263"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02DD1BBF-A9A9-4A7A-AFC1-3F9B969DB56D}" type="datetimeFigureOut">
              <a:rPr lang="it-IT"/>
              <a:pPr>
                <a:defRPr/>
              </a:pPr>
              <a:t>14/10/2016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49263"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49263"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9C9A633A-E570-4801-8318-98B53297BF2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49263"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F0947EEE-ACB3-4BCD-A1DA-3DC97FBBFC05}" type="datetimeFigureOut">
              <a:rPr lang="it-IT"/>
              <a:pPr>
                <a:defRPr/>
              </a:pPr>
              <a:t>14/10/2016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49263"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49263"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5E397D47-6313-4E94-8C64-B66865606D1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49263"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BADE63E4-8C74-45CB-9ABF-E38AE93B1CA4}" type="datetimeFigureOut">
              <a:rPr lang="it-IT"/>
              <a:pPr>
                <a:defRPr/>
              </a:pPr>
              <a:t>14/10/2016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49263"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49263"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29B42FD3-6BCC-4E79-9CD2-57A964303EA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49263"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BC57E264-D214-46E6-B20D-BA0B4F42F7E6}" type="datetimeFigureOut">
              <a:rPr lang="it-IT"/>
              <a:pPr>
                <a:defRPr/>
              </a:pPr>
              <a:t>14/10/2016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49263"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49263"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1472E1B3-0749-479F-9884-32209BF0703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49263"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354D98D5-27C1-4D5B-90B6-7FA548B43F68}" type="datetimeFigureOut">
              <a:rPr lang="it-IT"/>
              <a:pPr>
                <a:defRPr/>
              </a:pPr>
              <a:t>14/10/2016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49263"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49263"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68A62604-F3A4-40E5-A9D1-3AE0D04249C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70E62-97B3-48ED-A7E8-3A715494D0FA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49263"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F58AA623-7BBB-48A1-B295-0A887804628E}" type="datetimeFigureOut">
              <a:rPr lang="it-IT"/>
              <a:pPr>
                <a:defRPr/>
              </a:pPr>
              <a:t>14/10/2016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49263"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49263"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FF098F42-0C9C-41FF-995C-E98E2239710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49263"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3BC0C56E-07F7-4BAC-851B-23697D6F2D2C}" type="datetimeFigureOut">
              <a:rPr lang="it-IT"/>
              <a:pPr>
                <a:defRPr/>
              </a:pPr>
              <a:t>14/10/2016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49263"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49263"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CE63D1B5-92A1-43DC-92C6-0FCBCCCC8AF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49263"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6DD00766-E4BD-4D0B-A42D-CCA1F5E8746D}" type="datetimeFigureOut">
              <a:rPr lang="it-IT"/>
              <a:pPr>
                <a:defRPr/>
              </a:pPr>
              <a:t>14/10/2016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49263"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49263"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95E099E6-D857-4FA2-974C-CA8A192BF79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49263"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9B210ED3-C00A-4499-B6F0-B7578A20B8ED}" type="datetimeFigureOut">
              <a:rPr lang="it-IT"/>
              <a:pPr>
                <a:defRPr/>
              </a:pPr>
              <a:t>14/10/2016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49263"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49263"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E34D7E35-8383-45CC-8BBE-22FAB97B770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49263"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0DF42016-3AD2-45B1-BF47-4579A8E1F8FE}" type="datetimeFigureOut">
              <a:rPr lang="it-IT"/>
              <a:pPr>
                <a:defRPr/>
              </a:pPr>
              <a:t>14/10/2016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49263"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49263"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18B11951-ADA8-4345-8D50-526811BF021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49263"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F04BFADC-D1B8-46A7-9529-0913851D9EE9}" type="datetimeFigureOut">
              <a:rPr lang="it-IT"/>
              <a:pPr>
                <a:defRPr/>
              </a:pPr>
              <a:t>14/10/2016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49263"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49263"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BDD984C1-32E6-40C5-8885-E77B8E91768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49263"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699DBF90-B7B5-4CB4-BDD2-9EC415701195}" type="datetimeFigureOut">
              <a:rPr lang="it-IT"/>
              <a:pPr>
                <a:defRPr/>
              </a:pPr>
              <a:t>14/10/2016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49263"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49263"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C0FAC873-BC92-4715-898E-D7CBD34DC96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49263"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5D93B668-F9C8-4646-8C9C-32E4C28471F1}" type="datetimeFigureOut">
              <a:rPr lang="it-IT"/>
              <a:pPr>
                <a:defRPr/>
              </a:pPr>
              <a:t>14/10/2016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49263"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49263"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33E89C0F-B0C0-40BE-90BE-DB5EEF04A35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49263"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0C414192-B7AB-4F28-B4F1-0C5ABF666CFB}" type="datetimeFigureOut">
              <a:rPr lang="it-IT"/>
              <a:pPr>
                <a:defRPr/>
              </a:pPr>
              <a:t>14/10/2016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49263"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49263"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B6E6B2DF-5159-4209-85F3-AA5641E1786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86 w 2780"/>
                <a:gd name="T1" fmla="*/ 18 h 953"/>
                <a:gd name="T2" fmla="*/ 2696 w 2780"/>
                <a:gd name="T3" fmla="*/ 24 h 953"/>
                <a:gd name="T4" fmla="*/ 2629 w 2780"/>
                <a:gd name="T5" fmla="*/ 102 h 953"/>
                <a:gd name="T6" fmla="*/ 2527 w 2780"/>
                <a:gd name="T7" fmla="*/ 156 h 953"/>
                <a:gd name="T8" fmla="*/ 2521 w 2780"/>
                <a:gd name="T9" fmla="*/ 222 h 953"/>
                <a:gd name="T10" fmla="*/ 2503 w 2780"/>
                <a:gd name="T11" fmla="*/ 246 h 953"/>
                <a:gd name="T12" fmla="*/ 2485 w 2780"/>
                <a:gd name="T13" fmla="*/ 252 h 953"/>
                <a:gd name="T14" fmla="*/ 2413 w 2780"/>
                <a:gd name="T15" fmla="*/ 210 h 953"/>
                <a:gd name="T16" fmla="*/ 2274 w 2780"/>
                <a:gd name="T17" fmla="*/ 192 h 953"/>
                <a:gd name="T18" fmla="*/ 2250 w 2780"/>
                <a:gd name="T19" fmla="*/ 186 h 953"/>
                <a:gd name="T20" fmla="*/ 2232 w 2780"/>
                <a:gd name="T21" fmla="*/ 192 h 953"/>
                <a:gd name="T22" fmla="*/ 2160 w 2780"/>
                <a:gd name="T23" fmla="*/ 228 h 953"/>
                <a:gd name="T24" fmla="*/ 2124 w 2780"/>
                <a:gd name="T25" fmla="*/ 240 h 953"/>
                <a:gd name="T26" fmla="*/ 2100 w 2780"/>
                <a:gd name="T27" fmla="*/ 246 h 953"/>
                <a:gd name="T28" fmla="*/ 2088 w 2780"/>
                <a:gd name="T29" fmla="*/ 258 h 953"/>
                <a:gd name="T30" fmla="*/ 2088 w 2780"/>
                <a:gd name="T31" fmla="*/ 276 h 953"/>
                <a:gd name="T32" fmla="*/ 2065 w 2780"/>
                <a:gd name="T33" fmla="*/ 300 h 953"/>
                <a:gd name="T34" fmla="*/ 2047 w 2780"/>
                <a:gd name="T35" fmla="*/ 312 h 953"/>
                <a:gd name="T36" fmla="*/ 2035 w 2780"/>
                <a:gd name="T37" fmla="*/ 324 h 953"/>
                <a:gd name="T38" fmla="*/ 2023 w 2780"/>
                <a:gd name="T39" fmla="*/ 336 h 953"/>
                <a:gd name="T40" fmla="*/ 1991 w 2780"/>
                <a:gd name="T41" fmla="*/ 342 h 953"/>
                <a:gd name="T42" fmla="*/ 1925 w 2780"/>
                <a:gd name="T43" fmla="*/ 336 h 953"/>
                <a:gd name="T44" fmla="*/ 1889 w 2780"/>
                <a:gd name="T45" fmla="*/ 330 h 953"/>
                <a:gd name="T46" fmla="*/ 1877 w 2780"/>
                <a:gd name="T47" fmla="*/ 342 h 953"/>
                <a:gd name="T48" fmla="*/ 1865 w 2780"/>
                <a:gd name="T49" fmla="*/ 354 h 953"/>
                <a:gd name="T50" fmla="*/ 1835 w 2780"/>
                <a:gd name="T51" fmla="*/ 360 h 953"/>
                <a:gd name="T52" fmla="*/ 1776 w 2780"/>
                <a:gd name="T53" fmla="*/ 342 h 953"/>
                <a:gd name="T54" fmla="*/ 1752 w 2780"/>
                <a:gd name="T55" fmla="*/ 342 h 953"/>
                <a:gd name="T56" fmla="*/ 1728 w 2780"/>
                <a:gd name="T57" fmla="*/ 354 h 953"/>
                <a:gd name="T58" fmla="*/ 1666 w 2780"/>
                <a:gd name="T59" fmla="*/ 425 h 953"/>
                <a:gd name="T60" fmla="*/ 1624 w 2780"/>
                <a:gd name="T61" fmla="*/ 569 h 953"/>
                <a:gd name="T62" fmla="*/ 1624 w 2780"/>
                <a:gd name="T63" fmla="*/ 593 h 953"/>
                <a:gd name="T64" fmla="*/ 1630 w 2780"/>
                <a:gd name="T65" fmla="*/ 641 h 953"/>
                <a:gd name="T66" fmla="*/ 1648 w 2780"/>
                <a:gd name="T67" fmla="*/ 659 h 953"/>
                <a:gd name="T68" fmla="*/ 1642 w 2780"/>
                <a:gd name="T69" fmla="*/ 671 h 953"/>
                <a:gd name="T70" fmla="*/ 1630 w 2780"/>
                <a:gd name="T71" fmla="*/ 683 h 953"/>
                <a:gd name="T72" fmla="*/ 1552 w 2780"/>
                <a:gd name="T73" fmla="*/ 689 h 953"/>
                <a:gd name="T74" fmla="*/ 1475 w 2780"/>
                <a:gd name="T75" fmla="*/ 629 h 953"/>
                <a:gd name="T76" fmla="*/ 1341 w 2780"/>
                <a:gd name="T77" fmla="*/ 587 h 953"/>
                <a:gd name="T78" fmla="*/ 1192 w 2780"/>
                <a:gd name="T79" fmla="*/ 671 h 953"/>
                <a:gd name="T80" fmla="*/ 1022 w 2780"/>
                <a:gd name="T81" fmla="*/ 731 h 953"/>
                <a:gd name="T82" fmla="*/ 819 w 2780"/>
                <a:gd name="T83" fmla="*/ 743 h 953"/>
                <a:gd name="T84" fmla="*/ 632 w 2780"/>
                <a:gd name="T85" fmla="*/ 701 h 953"/>
                <a:gd name="T86" fmla="*/ 572 w 2780"/>
                <a:gd name="T87" fmla="*/ 695 h 953"/>
                <a:gd name="T88" fmla="*/ 560 w 2780"/>
                <a:gd name="T89" fmla="*/ 701 h 953"/>
                <a:gd name="T90" fmla="*/ 524 w 2780"/>
                <a:gd name="T91" fmla="*/ 731 h 953"/>
                <a:gd name="T92" fmla="*/ 438 w 2780"/>
                <a:gd name="T93" fmla="*/ 809 h 953"/>
                <a:gd name="T94" fmla="*/ 408 w 2780"/>
                <a:gd name="T95" fmla="*/ 821 h 953"/>
                <a:gd name="T96" fmla="*/ 384 w 2780"/>
                <a:gd name="T97" fmla="*/ 821 h 953"/>
                <a:gd name="T98" fmla="*/ 337 w 2780"/>
                <a:gd name="T99" fmla="*/ 827 h 953"/>
                <a:gd name="T100" fmla="*/ 211 w 2780"/>
                <a:gd name="T101" fmla="*/ 851 h 953"/>
                <a:gd name="T102" fmla="*/ 175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98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it-IT">
                <a:solidFill>
                  <a:srgbClr val="006666"/>
                </a:solidFill>
                <a:latin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it-IT" sz="2000">
                <a:solidFill>
                  <a:srgbClr val="006666"/>
                </a:solidFill>
                <a:latin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it-IT" sz="2000">
                <a:solidFill>
                  <a:srgbClr val="006666"/>
                </a:solidFill>
                <a:latin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it-IT" sz="2000">
                <a:solidFill>
                  <a:srgbClr val="006666"/>
                </a:solidFill>
                <a:latin typeface="Arial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it-IT" sz="2000">
                <a:solidFill>
                  <a:srgbClr val="006666"/>
                </a:solidFill>
                <a:latin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it-IT" sz="2000">
                <a:solidFill>
                  <a:srgbClr val="006666"/>
                </a:solidFill>
                <a:latin typeface="Arial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it-IT" sz="2000">
                <a:solidFill>
                  <a:srgbClr val="006666"/>
                </a:solidFill>
                <a:latin typeface="Arial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it-IT" sz="2000">
                <a:solidFill>
                  <a:srgbClr val="006666"/>
                </a:solidFill>
                <a:latin typeface="Arial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it-IT" sz="2000">
                <a:solidFill>
                  <a:srgbClr val="006666"/>
                </a:solidFill>
                <a:latin typeface="Arial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it-IT" sz="2000">
                <a:solidFill>
                  <a:srgbClr val="006666"/>
                </a:solidFill>
                <a:latin typeface="Arial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it-IT" sz="2000">
                <a:solidFill>
                  <a:srgbClr val="006666"/>
                </a:solidFill>
                <a:latin typeface="Arial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it-IT" sz="2000">
                <a:solidFill>
                  <a:srgbClr val="006666"/>
                </a:solidFill>
                <a:latin typeface="Arial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it-IT" sz="2000">
                <a:solidFill>
                  <a:srgbClr val="006666"/>
                </a:solidFill>
                <a:latin typeface="Arial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it-IT" sz="2000">
                <a:solidFill>
                  <a:srgbClr val="006666"/>
                </a:solidFill>
                <a:latin typeface="Arial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it-IT" sz="2000">
                <a:solidFill>
                  <a:srgbClr val="006666"/>
                </a:solidFill>
                <a:latin typeface="Arial" charset="0"/>
              </a:endParaRPr>
            </a:p>
          </p:txBody>
        </p:sp>
      </p:grpSp>
      <p:sp>
        <p:nvSpPr>
          <p:cNvPr id="140306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140307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C8D95-786B-4EAF-8ED6-DF078487F3DA}" type="datetimeFigureOut">
              <a:rPr lang="en-US"/>
              <a:pPr>
                <a:defRPr/>
              </a:pPr>
              <a:t>10/14/2016</a:t>
            </a:fld>
            <a:endParaRPr lang="it-IT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57C94-48B2-4661-8FBC-204FC4D423D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2D9CD-3779-4B2A-8BC4-0C564823B435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005DF-BC9D-41C9-A8DB-1DFB90E75FAD}" type="datetimeFigureOut">
              <a:rPr lang="en-US"/>
              <a:pPr>
                <a:defRPr/>
              </a:pPr>
              <a:t>10/14/2016</a:t>
            </a:fld>
            <a:endParaRPr lang="it-IT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3802F-E338-4596-95F0-4FEFD37F265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E51BD-D848-4772-B187-D8049EAE132F}" type="datetimeFigureOut">
              <a:rPr lang="en-US"/>
              <a:pPr>
                <a:defRPr/>
              </a:pPr>
              <a:t>10/14/2016</a:t>
            </a:fld>
            <a:endParaRPr lang="it-IT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40424-DA63-410E-92B4-3FD050494B9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E1BDD-0CDE-434F-BB65-1F503F680999}" type="datetimeFigureOut">
              <a:rPr lang="en-US"/>
              <a:pPr>
                <a:defRPr/>
              </a:pPr>
              <a:t>10/14/2016</a:t>
            </a:fld>
            <a:endParaRPr lang="it-IT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F70D6-C412-4FB7-B785-96B54690EAE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B1B02-05F8-4DA0-8117-EFCC98A54B2E}" type="datetimeFigureOut">
              <a:rPr lang="en-US"/>
              <a:pPr>
                <a:defRPr/>
              </a:pPr>
              <a:t>10/14/2016</a:t>
            </a:fld>
            <a:endParaRPr lang="it-IT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F3A32-68C1-4D9B-B9FE-5ACB812A4A0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C3CED-3ABF-45BB-90D6-76BB23F51AAF}" type="datetimeFigureOut">
              <a:rPr lang="en-US"/>
              <a:pPr>
                <a:defRPr/>
              </a:pPr>
              <a:t>10/14/2016</a:t>
            </a:fld>
            <a:endParaRPr lang="it-IT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FEE3F-3D65-4ED0-A03E-5CEBFEDAD57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E4956-420D-4FA6-96E8-0E43E2FFFF95}" type="datetimeFigureOut">
              <a:rPr lang="en-US"/>
              <a:pPr>
                <a:defRPr/>
              </a:pPr>
              <a:t>10/14/2016</a:t>
            </a:fld>
            <a:endParaRPr lang="it-IT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82B45-5265-458F-B564-43F624D9832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DDB54-6C11-470E-9CDB-799FD1DA5887}" type="datetimeFigureOut">
              <a:rPr lang="en-US"/>
              <a:pPr>
                <a:defRPr/>
              </a:pPr>
              <a:t>10/14/2016</a:t>
            </a:fld>
            <a:endParaRPr lang="it-IT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45FF3-D027-4882-9F71-0CBBBDF0F99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DF382-DA81-403B-9A79-7806381CFEA3}" type="datetimeFigureOut">
              <a:rPr lang="en-US"/>
              <a:pPr>
                <a:defRPr/>
              </a:pPr>
              <a:t>10/14/2016</a:t>
            </a:fld>
            <a:endParaRPr lang="it-IT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C6C92-BFC1-44D7-BB60-B16FADC2272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24BC7-F22A-4983-B798-E566617C7AE8}" type="datetimeFigureOut">
              <a:rPr lang="en-US"/>
              <a:pPr>
                <a:defRPr/>
              </a:pPr>
              <a:t>10/14/2016</a:t>
            </a:fld>
            <a:endParaRPr lang="it-IT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DA0F6-30F6-4235-87DE-72F87E288F9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EDDB1-60E6-4020-B58F-06A6672EBBCE}" type="datetimeFigureOut">
              <a:rPr lang="en-US"/>
              <a:pPr>
                <a:defRPr/>
              </a:pPr>
              <a:t>10/14/2016</a:t>
            </a:fld>
            <a:endParaRPr lang="it-IT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7B23A-5728-4825-8EC0-8A61A675962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02DBA-A1DE-45EA-B7E8-AE4B19C07B55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FD8E4-1177-4CF6-B58A-3E2D45462C2C}" type="datetimeFigureOut">
              <a:rPr lang="en-US"/>
              <a:pPr>
                <a:defRPr/>
              </a:pPr>
              <a:t>10/14/2016</a:t>
            </a:fld>
            <a:endParaRPr lang="it-IT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FC110-9183-4912-A813-B53D68034F8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0DE13-25F7-48BD-9E4B-9996C2790471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1C95E-866E-4BF0-A7FC-5F851831C7EB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B6C07-E635-4A5D-AE44-4445A1B9DB1B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BF4B2-FAC0-4B02-8C21-91BAB3E8F02E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23433-B358-494E-A51E-C4D4C142F820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3D5BB-CD36-4DAA-81FF-15934918B8D2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50171-28AA-4876-8E51-A9EFE9ADA087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BFB85-58F9-4ADA-9C48-EA6950B7276C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4903B-FF81-465D-B504-ACE371364AD7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/>
          <p:cNvGrpSpPr>
            <a:grpSpLocks/>
          </p:cNvGrpSpPr>
          <p:nvPr/>
        </p:nvGrpSpPr>
        <p:grpSpPr bwMode="auto">
          <a:xfrm>
            <a:off x="152400" y="2286000"/>
            <a:ext cx="1463675" cy="2181225"/>
            <a:chOff x="96" y="1440"/>
            <a:chExt cx="922" cy="1374"/>
          </a:xfrm>
        </p:grpSpPr>
        <p:grpSp>
          <p:nvGrpSpPr>
            <p:cNvPr id="1032" name="Group 2"/>
            <p:cNvGrpSpPr>
              <a:grpSpLocks/>
            </p:cNvGrpSpPr>
            <p:nvPr/>
          </p:nvGrpSpPr>
          <p:grpSpPr bwMode="auto">
            <a:xfrm>
              <a:off x="96" y="1440"/>
              <a:ext cx="916" cy="1374"/>
              <a:chOff x="96" y="1440"/>
              <a:chExt cx="916" cy="1374"/>
            </a:xfrm>
          </p:grpSpPr>
          <p:sp>
            <p:nvSpPr>
              <p:cNvPr id="1038" name="AutoShape 3"/>
              <p:cNvSpPr>
                <a:spLocks noChangeArrowheads="1"/>
              </p:cNvSpPr>
              <p:nvPr/>
            </p:nvSpPr>
            <p:spPr bwMode="auto">
              <a:xfrm>
                <a:off x="181" y="1574"/>
                <a:ext cx="743" cy="1110"/>
              </a:xfrm>
              <a:custGeom>
                <a:avLst/>
                <a:gdLst>
                  <a:gd name="T0" fmla="*/ 370 w 742"/>
                  <a:gd name="T1" fmla="*/ 0 h 1110"/>
                  <a:gd name="T2" fmla="*/ 0 w 742"/>
                  <a:gd name="T3" fmla="*/ 554 h 1110"/>
                  <a:gd name="T4" fmla="*/ 370 w 742"/>
                  <a:gd name="T5" fmla="*/ 1109 h 1110"/>
                  <a:gd name="T6" fmla="*/ 747 w 742"/>
                  <a:gd name="T7" fmla="*/ 554 h 1110"/>
                  <a:gd name="T8" fmla="*/ 370 w 742"/>
                  <a:gd name="T9" fmla="*/ 0 h 1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2"/>
                  <a:gd name="T16" fmla="*/ 0 h 1110"/>
                  <a:gd name="T17" fmla="*/ 742 w 742"/>
                  <a:gd name="T18" fmla="*/ 1110 h 11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2" h="1110">
                    <a:moveTo>
                      <a:pt x="370" y="0"/>
                    </a:moveTo>
                    <a:lnTo>
                      <a:pt x="0" y="554"/>
                    </a:lnTo>
                    <a:lnTo>
                      <a:pt x="370" y="1109"/>
                    </a:lnTo>
                    <a:lnTo>
                      <a:pt x="741" y="554"/>
                    </a:lnTo>
                    <a:lnTo>
                      <a:pt x="370" y="0"/>
                    </a:lnTo>
                  </a:path>
                </a:pathLst>
              </a:custGeom>
              <a:gradFill rotWithShape="0">
                <a:gsLst>
                  <a:gs pos="0">
                    <a:srgbClr val="2A004E"/>
                  </a:gs>
                  <a:gs pos="100000">
                    <a:srgbClr val="500093"/>
                  </a:gs>
                </a:gsLst>
                <a:path path="rect">
                  <a:fillToRect l="100000" t="10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  <p:grpSp>
            <p:nvGrpSpPr>
              <p:cNvPr id="1039" name="Group 4"/>
              <p:cNvGrpSpPr>
                <a:grpSpLocks/>
              </p:cNvGrpSpPr>
              <p:nvPr/>
            </p:nvGrpSpPr>
            <p:grpSpPr bwMode="auto">
              <a:xfrm>
                <a:off x="96" y="1440"/>
                <a:ext cx="916" cy="687"/>
                <a:chOff x="96" y="1440"/>
                <a:chExt cx="916" cy="687"/>
              </a:xfrm>
            </p:grpSpPr>
            <p:sp>
              <p:nvSpPr>
                <p:cNvPr id="1043" name="AutoShape 5"/>
                <p:cNvSpPr>
                  <a:spLocks noChangeArrowheads="1"/>
                </p:cNvSpPr>
                <p:nvPr/>
              </p:nvSpPr>
              <p:spPr bwMode="auto">
                <a:xfrm>
                  <a:off x="552" y="1440"/>
                  <a:ext cx="461" cy="688"/>
                </a:xfrm>
                <a:custGeom>
                  <a:avLst/>
                  <a:gdLst>
                    <a:gd name="T0" fmla="*/ 0 w 457"/>
                    <a:gd name="T1" fmla="*/ 136 h 688"/>
                    <a:gd name="T2" fmla="*/ 0 w 457"/>
                    <a:gd name="T3" fmla="*/ 0 h 688"/>
                    <a:gd name="T4" fmla="*/ 480 w 457"/>
                    <a:gd name="T5" fmla="*/ 687 h 688"/>
                    <a:gd name="T6" fmla="*/ 383 w 457"/>
                    <a:gd name="T7" fmla="*/ 687 h 688"/>
                    <a:gd name="T8" fmla="*/ 0 w 457"/>
                    <a:gd name="T9" fmla="*/ 136 h 6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7"/>
                    <a:gd name="T16" fmla="*/ 0 h 688"/>
                    <a:gd name="T17" fmla="*/ 457 w 457"/>
                    <a:gd name="T18" fmla="*/ 688 h 6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7" h="688">
                      <a:moveTo>
                        <a:pt x="0" y="136"/>
                      </a:moveTo>
                      <a:lnTo>
                        <a:pt x="0" y="0"/>
                      </a:lnTo>
                      <a:lnTo>
                        <a:pt x="456" y="687"/>
                      </a:lnTo>
                      <a:lnTo>
                        <a:pt x="365" y="687"/>
                      </a:lnTo>
                      <a:lnTo>
                        <a:pt x="0" y="136"/>
                      </a:lnTo>
                    </a:path>
                  </a:pathLst>
                </a:custGeom>
                <a:solidFill>
                  <a:srgbClr val="7500D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1044" name="AutoShape 6"/>
                <p:cNvSpPr>
                  <a:spLocks noChangeArrowheads="1"/>
                </p:cNvSpPr>
                <p:nvPr/>
              </p:nvSpPr>
              <p:spPr bwMode="auto">
                <a:xfrm>
                  <a:off x="96" y="1440"/>
                  <a:ext cx="461" cy="688"/>
                </a:xfrm>
                <a:custGeom>
                  <a:avLst/>
                  <a:gdLst>
                    <a:gd name="T0" fmla="*/ 480 w 457"/>
                    <a:gd name="T1" fmla="*/ 0 h 688"/>
                    <a:gd name="T2" fmla="*/ 480 w 457"/>
                    <a:gd name="T3" fmla="*/ 136 h 688"/>
                    <a:gd name="T4" fmla="*/ 96 w 457"/>
                    <a:gd name="T5" fmla="*/ 687 h 688"/>
                    <a:gd name="T6" fmla="*/ 0 w 457"/>
                    <a:gd name="T7" fmla="*/ 687 h 688"/>
                    <a:gd name="T8" fmla="*/ 480 w 457"/>
                    <a:gd name="T9" fmla="*/ 0 h 6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7"/>
                    <a:gd name="T16" fmla="*/ 0 h 688"/>
                    <a:gd name="T17" fmla="*/ 457 w 457"/>
                    <a:gd name="T18" fmla="*/ 688 h 6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7" h="688">
                      <a:moveTo>
                        <a:pt x="456" y="0"/>
                      </a:moveTo>
                      <a:lnTo>
                        <a:pt x="456" y="136"/>
                      </a:lnTo>
                      <a:lnTo>
                        <a:pt x="90" y="687"/>
                      </a:lnTo>
                      <a:lnTo>
                        <a:pt x="0" y="687"/>
                      </a:lnTo>
                      <a:lnTo>
                        <a:pt x="456" y="0"/>
                      </a:lnTo>
                    </a:path>
                  </a:pathLst>
                </a:custGeom>
                <a:solidFill>
                  <a:srgbClr val="7500D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</p:grpSp>
          <p:grpSp>
            <p:nvGrpSpPr>
              <p:cNvPr id="1040" name="Group 7"/>
              <p:cNvGrpSpPr>
                <a:grpSpLocks/>
              </p:cNvGrpSpPr>
              <p:nvPr/>
            </p:nvGrpSpPr>
            <p:grpSpPr bwMode="auto">
              <a:xfrm>
                <a:off x="96" y="2127"/>
                <a:ext cx="916" cy="687"/>
                <a:chOff x="96" y="2127"/>
                <a:chExt cx="916" cy="687"/>
              </a:xfrm>
            </p:grpSpPr>
            <p:sp>
              <p:nvSpPr>
                <p:cNvPr id="1041" name="AutoShape 8"/>
                <p:cNvSpPr>
                  <a:spLocks noChangeArrowheads="1"/>
                </p:cNvSpPr>
                <p:nvPr/>
              </p:nvSpPr>
              <p:spPr bwMode="auto">
                <a:xfrm>
                  <a:off x="552" y="2127"/>
                  <a:ext cx="461" cy="688"/>
                </a:xfrm>
                <a:custGeom>
                  <a:avLst/>
                  <a:gdLst>
                    <a:gd name="T0" fmla="*/ 383 w 457"/>
                    <a:gd name="T1" fmla="*/ 0 h 688"/>
                    <a:gd name="T2" fmla="*/ 480 w 457"/>
                    <a:gd name="T3" fmla="*/ 0 h 688"/>
                    <a:gd name="T4" fmla="*/ 0 w 457"/>
                    <a:gd name="T5" fmla="*/ 687 h 688"/>
                    <a:gd name="T6" fmla="*/ 0 w 457"/>
                    <a:gd name="T7" fmla="*/ 550 h 688"/>
                    <a:gd name="T8" fmla="*/ 383 w 457"/>
                    <a:gd name="T9" fmla="*/ 0 h 6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7"/>
                    <a:gd name="T16" fmla="*/ 0 h 688"/>
                    <a:gd name="T17" fmla="*/ 457 w 457"/>
                    <a:gd name="T18" fmla="*/ 688 h 6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7" h="688">
                      <a:moveTo>
                        <a:pt x="365" y="0"/>
                      </a:moveTo>
                      <a:lnTo>
                        <a:pt x="456" y="0"/>
                      </a:lnTo>
                      <a:lnTo>
                        <a:pt x="0" y="687"/>
                      </a:lnTo>
                      <a:lnTo>
                        <a:pt x="0" y="550"/>
                      </a:lnTo>
                      <a:lnTo>
                        <a:pt x="365" y="0"/>
                      </a:lnTo>
                    </a:path>
                  </a:pathLst>
                </a:custGeom>
                <a:solidFill>
                  <a:srgbClr val="2A004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1042" name="AutoShape 9"/>
                <p:cNvSpPr>
                  <a:spLocks noChangeArrowheads="1"/>
                </p:cNvSpPr>
                <p:nvPr/>
              </p:nvSpPr>
              <p:spPr bwMode="auto">
                <a:xfrm>
                  <a:off x="96" y="2127"/>
                  <a:ext cx="461" cy="688"/>
                </a:xfrm>
                <a:custGeom>
                  <a:avLst/>
                  <a:gdLst>
                    <a:gd name="T0" fmla="*/ 96 w 457"/>
                    <a:gd name="T1" fmla="*/ 0 h 688"/>
                    <a:gd name="T2" fmla="*/ 480 w 457"/>
                    <a:gd name="T3" fmla="*/ 550 h 688"/>
                    <a:gd name="T4" fmla="*/ 480 w 457"/>
                    <a:gd name="T5" fmla="*/ 687 h 688"/>
                    <a:gd name="T6" fmla="*/ 0 w 457"/>
                    <a:gd name="T7" fmla="*/ 0 h 688"/>
                    <a:gd name="T8" fmla="*/ 96 w 457"/>
                    <a:gd name="T9" fmla="*/ 0 h 6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7"/>
                    <a:gd name="T16" fmla="*/ 0 h 688"/>
                    <a:gd name="T17" fmla="*/ 457 w 457"/>
                    <a:gd name="T18" fmla="*/ 688 h 6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7" h="688">
                      <a:moveTo>
                        <a:pt x="90" y="0"/>
                      </a:moveTo>
                      <a:lnTo>
                        <a:pt x="456" y="550"/>
                      </a:lnTo>
                      <a:lnTo>
                        <a:pt x="456" y="687"/>
                      </a:lnTo>
                      <a:lnTo>
                        <a:pt x="0" y="0"/>
                      </a:lnTo>
                      <a:lnTo>
                        <a:pt x="90" y="0"/>
                      </a:lnTo>
                    </a:path>
                  </a:pathLst>
                </a:custGeom>
                <a:solidFill>
                  <a:srgbClr val="2A004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</p:grpSp>
        </p:grpSp>
        <p:grpSp>
          <p:nvGrpSpPr>
            <p:cNvPr id="1033" name="Group 10"/>
            <p:cNvGrpSpPr>
              <a:grpSpLocks/>
            </p:cNvGrpSpPr>
            <p:nvPr/>
          </p:nvGrpSpPr>
          <p:grpSpPr bwMode="auto">
            <a:xfrm>
              <a:off x="493" y="1555"/>
              <a:ext cx="524" cy="479"/>
              <a:chOff x="493" y="1555"/>
              <a:chExt cx="524" cy="479"/>
            </a:xfrm>
          </p:grpSpPr>
          <p:sp>
            <p:nvSpPr>
              <p:cNvPr id="1034" name="AutoShape 11"/>
              <p:cNvSpPr>
                <a:spLocks noChangeArrowheads="1"/>
              </p:cNvSpPr>
              <p:nvPr/>
            </p:nvSpPr>
            <p:spPr bwMode="auto">
              <a:xfrm>
                <a:off x="493" y="1555"/>
                <a:ext cx="525" cy="480"/>
              </a:xfrm>
              <a:custGeom>
                <a:avLst/>
                <a:gdLst>
                  <a:gd name="T0" fmla="*/ 225 w 525"/>
                  <a:gd name="T1" fmla="*/ 217 h 480"/>
                  <a:gd name="T2" fmla="*/ 133 w 525"/>
                  <a:gd name="T3" fmla="*/ 0 h 480"/>
                  <a:gd name="T4" fmla="*/ 263 w 525"/>
                  <a:gd name="T5" fmla="*/ 193 h 480"/>
                  <a:gd name="T6" fmla="*/ 393 w 525"/>
                  <a:gd name="T7" fmla="*/ 0 h 480"/>
                  <a:gd name="T8" fmla="*/ 299 w 525"/>
                  <a:gd name="T9" fmla="*/ 217 h 480"/>
                  <a:gd name="T10" fmla="*/ 524 w 525"/>
                  <a:gd name="T11" fmla="*/ 240 h 480"/>
                  <a:gd name="T12" fmla="*/ 298 w 525"/>
                  <a:gd name="T13" fmla="*/ 262 h 480"/>
                  <a:gd name="T14" fmla="*/ 393 w 525"/>
                  <a:gd name="T15" fmla="*/ 479 h 480"/>
                  <a:gd name="T16" fmla="*/ 263 w 525"/>
                  <a:gd name="T17" fmla="*/ 286 h 480"/>
                  <a:gd name="T18" fmla="*/ 133 w 525"/>
                  <a:gd name="T19" fmla="*/ 479 h 480"/>
                  <a:gd name="T20" fmla="*/ 224 w 525"/>
                  <a:gd name="T21" fmla="*/ 263 h 480"/>
                  <a:gd name="T22" fmla="*/ 0 w 525"/>
                  <a:gd name="T23" fmla="*/ 240 h 480"/>
                  <a:gd name="T24" fmla="*/ 225 w 525"/>
                  <a:gd name="T25" fmla="*/ 217 h 48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25"/>
                  <a:gd name="T40" fmla="*/ 0 h 480"/>
                  <a:gd name="T41" fmla="*/ 525 w 525"/>
                  <a:gd name="T42" fmla="*/ 480 h 48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25" h="480">
                    <a:moveTo>
                      <a:pt x="225" y="217"/>
                    </a:moveTo>
                    <a:lnTo>
                      <a:pt x="133" y="0"/>
                    </a:lnTo>
                    <a:lnTo>
                      <a:pt x="263" y="193"/>
                    </a:lnTo>
                    <a:lnTo>
                      <a:pt x="393" y="0"/>
                    </a:lnTo>
                    <a:lnTo>
                      <a:pt x="299" y="217"/>
                    </a:lnTo>
                    <a:lnTo>
                      <a:pt x="524" y="240"/>
                    </a:lnTo>
                    <a:lnTo>
                      <a:pt x="298" y="262"/>
                    </a:lnTo>
                    <a:lnTo>
                      <a:pt x="393" y="479"/>
                    </a:lnTo>
                    <a:lnTo>
                      <a:pt x="263" y="286"/>
                    </a:lnTo>
                    <a:lnTo>
                      <a:pt x="133" y="479"/>
                    </a:lnTo>
                    <a:lnTo>
                      <a:pt x="224" y="263"/>
                    </a:lnTo>
                    <a:lnTo>
                      <a:pt x="0" y="240"/>
                    </a:lnTo>
                    <a:lnTo>
                      <a:pt x="225" y="217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500093"/>
                  </a:gs>
                </a:gsLst>
                <a:path path="rect">
                  <a:fillToRect l="100000" t="10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035" name="AutoShape 12"/>
              <p:cNvSpPr>
                <a:spLocks noChangeArrowheads="1"/>
              </p:cNvSpPr>
              <p:nvPr/>
            </p:nvSpPr>
            <p:spPr bwMode="auto">
              <a:xfrm>
                <a:off x="562" y="1620"/>
                <a:ext cx="386" cy="350"/>
              </a:xfrm>
              <a:custGeom>
                <a:avLst/>
                <a:gdLst>
                  <a:gd name="T0" fmla="*/ 165 w 382"/>
                  <a:gd name="T1" fmla="*/ 153 h 350"/>
                  <a:gd name="T2" fmla="*/ 101 w 382"/>
                  <a:gd name="T3" fmla="*/ 0 h 350"/>
                  <a:gd name="T4" fmla="*/ 203 w 382"/>
                  <a:gd name="T5" fmla="*/ 128 h 350"/>
                  <a:gd name="T6" fmla="*/ 302 w 382"/>
                  <a:gd name="T7" fmla="*/ 0 h 350"/>
                  <a:gd name="T8" fmla="*/ 239 w 382"/>
                  <a:gd name="T9" fmla="*/ 153 h 350"/>
                  <a:gd name="T10" fmla="*/ 405 w 382"/>
                  <a:gd name="T11" fmla="*/ 175 h 350"/>
                  <a:gd name="T12" fmla="*/ 238 w 382"/>
                  <a:gd name="T13" fmla="*/ 196 h 350"/>
                  <a:gd name="T14" fmla="*/ 302 w 382"/>
                  <a:gd name="T15" fmla="*/ 349 h 350"/>
                  <a:gd name="T16" fmla="*/ 203 w 382"/>
                  <a:gd name="T17" fmla="*/ 221 h 350"/>
                  <a:gd name="T18" fmla="*/ 101 w 382"/>
                  <a:gd name="T19" fmla="*/ 349 h 350"/>
                  <a:gd name="T20" fmla="*/ 164 w 382"/>
                  <a:gd name="T21" fmla="*/ 198 h 350"/>
                  <a:gd name="T22" fmla="*/ 0 w 382"/>
                  <a:gd name="T23" fmla="*/ 175 h 350"/>
                  <a:gd name="T24" fmla="*/ 165 w 382"/>
                  <a:gd name="T25" fmla="*/ 153 h 35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2"/>
                  <a:gd name="T40" fmla="*/ 0 h 350"/>
                  <a:gd name="T41" fmla="*/ 382 w 382"/>
                  <a:gd name="T42" fmla="*/ 350 h 35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2" h="350">
                    <a:moveTo>
                      <a:pt x="153" y="153"/>
                    </a:moveTo>
                    <a:lnTo>
                      <a:pt x="95" y="0"/>
                    </a:lnTo>
                    <a:lnTo>
                      <a:pt x="191" y="128"/>
                    </a:lnTo>
                    <a:lnTo>
                      <a:pt x="284" y="0"/>
                    </a:lnTo>
                    <a:lnTo>
                      <a:pt x="227" y="153"/>
                    </a:lnTo>
                    <a:lnTo>
                      <a:pt x="381" y="175"/>
                    </a:lnTo>
                    <a:lnTo>
                      <a:pt x="226" y="196"/>
                    </a:lnTo>
                    <a:lnTo>
                      <a:pt x="284" y="349"/>
                    </a:lnTo>
                    <a:lnTo>
                      <a:pt x="191" y="221"/>
                    </a:lnTo>
                    <a:lnTo>
                      <a:pt x="95" y="349"/>
                    </a:lnTo>
                    <a:lnTo>
                      <a:pt x="152" y="198"/>
                    </a:lnTo>
                    <a:lnTo>
                      <a:pt x="0" y="175"/>
                    </a:lnTo>
                    <a:lnTo>
                      <a:pt x="153" y="153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7500D7"/>
                  </a:gs>
                </a:gsLst>
                <a:path path="rect">
                  <a:fillToRect l="100000" t="10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036" name="AutoShape 13"/>
              <p:cNvSpPr>
                <a:spLocks noChangeArrowheads="1"/>
              </p:cNvSpPr>
              <p:nvPr/>
            </p:nvSpPr>
            <p:spPr bwMode="auto">
              <a:xfrm>
                <a:off x="618" y="1629"/>
                <a:ext cx="273" cy="332"/>
              </a:xfrm>
              <a:custGeom>
                <a:avLst/>
                <a:gdLst>
                  <a:gd name="T0" fmla="*/ 0 w 270"/>
                  <a:gd name="T1" fmla="*/ 84 h 332"/>
                  <a:gd name="T2" fmla="*/ 128 w 270"/>
                  <a:gd name="T3" fmla="*/ 143 h 332"/>
                  <a:gd name="T4" fmla="*/ 147 w 270"/>
                  <a:gd name="T5" fmla="*/ 0 h 332"/>
                  <a:gd name="T6" fmla="*/ 159 w 270"/>
                  <a:gd name="T7" fmla="*/ 143 h 332"/>
                  <a:gd name="T8" fmla="*/ 286 w 270"/>
                  <a:gd name="T9" fmla="*/ 82 h 332"/>
                  <a:gd name="T10" fmla="*/ 171 w 270"/>
                  <a:gd name="T11" fmla="*/ 166 h 332"/>
                  <a:gd name="T12" fmla="*/ 287 w 270"/>
                  <a:gd name="T13" fmla="*/ 249 h 332"/>
                  <a:gd name="T14" fmla="*/ 159 w 270"/>
                  <a:gd name="T15" fmla="*/ 189 h 332"/>
                  <a:gd name="T16" fmla="*/ 147 w 270"/>
                  <a:gd name="T17" fmla="*/ 331 h 332"/>
                  <a:gd name="T18" fmla="*/ 128 w 270"/>
                  <a:gd name="T19" fmla="*/ 189 h 332"/>
                  <a:gd name="T20" fmla="*/ 0 w 270"/>
                  <a:gd name="T21" fmla="*/ 249 h 332"/>
                  <a:gd name="T22" fmla="*/ 116 w 270"/>
                  <a:gd name="T23" fmla="*/ 166 h 332"/>
                  <a:gd name="T24" fmla="*/ 0 w 270"/>
                  <a:gd name="T25" fmla="*/ 84 h 33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70"/>
                  <a:gd name="T40" fmla="*/ 0 h 332"/>
                  <a:gd name="T41" fmla="*/ 270 w 270"/>
                  <a:gd name="T42" fmla="*/ 332 h 33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70" h="332">
                    <a:moveTo>
                      <a:pt x="0" y="84"/>
                    </a:moveTo>
                    <a:lnTo>
                      <a:pt x="122" y="143"/>
                    </a:lnTo>
                    <a:lnTo>
                      <a:pt x="135" y="0"/>
                    </a:lnTo>
                    <a:lnTo>
                      <a:pt x="147" y="143"/>
                    </a:lnTo>
                    <a:lnTo>
                      <a:pt x="268" y="82"/>
                    </a:lnTo>
                    <a:lnTo>
                      <a:pt x="159" y="166"/>
                    </a:lnTo>
                    <a:lnTo>
                      <a:pt x="269" y="249"/>
                    </a:lnTo>
                    <a:lnTo>
                      <a:pt x="147" y="189"/>
                    </a:lnTo>
                    <a:lnTo>
                      <a:pt x="135" y="331"/>
                    </a:lnTo>
                    <a:lnTo>
                      <a:pt x="122" y="189"/>
                    </a:lnTo>
                    <a:lnTo>
                      <a:pt x="0" y="249"/>
                    </a:lnTo>
                    <a:lnTo>
                      <a:pt x="110" y="166"/>
                    </a:lnTo>
                    <a:lnTo>
                      <a:pt x="0" y="84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500093"/>
                  </a:gs>
                </a:gsLst>
                <a:path path="rect">
                  <a:fillToRect l="100000" t="10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037" name="AutoShape 14"/>
              <p:cNvSpPr>
                <a:spLocks noChangeArrowheads="1"/>
              </p:cNvSpPr>
              <p:nvPr/>
            </p:nvSpPr>
            <p:spPr bwMode="auto">
              <a:xfrm>
                <a:off x="720" y="1752"/>
                <a:ext cx="71" cy="85"/>
              </a:xfrm>
              <a:custGeom>
                <a:avLst/>
                <a:gdLst>
                  <a:gd name="T0" fmla="*/ 0 w 68"/>
                  <a:gd name="T1" fmla="*/ 20 h 85"/>
                  <a:gd name="T2" fmla="*/ 33 w 68"/>
                  <a:gd name="T3" fmla="*/ 30 h 85"/>
                  <a:gd name="T4" fmla="*/ 44 w 68"/>
                  <a:gd name="T5" fmla="*/ 0 h 85"/>
                  <a:gd name="T6" fmla="*/ 51 w 68"/>
                  <a:gd name="T7" fmla="*/ 30 h 85"/>
                  <a:gd name="T8" fmla="*/ 86 w 68"/>
                  <a:gd name="T9" fmla="*/ 20 h 85"/>
                  <a:gd name="T10" fmla="*/ 57 w 68"/>
                  <a:gd name="T11" fmla="*/ 42 h 85"/>
                  <a:gd name="T12" fmla="*/ 86 w 68"/>
                  <a:gd name="T13" fmla="*/ 62 h 85"/>
                  <a:gd name="T14" fmla="*/ 51 w 68"/>
                  <a:gd name="T15" fmla="*/ 52 h 85"/>
                  <a:gd name="T16" fmla="*/ 44 w 68"/>
                  <a:gd name="T17" fmla="*/ 84 h 85"/>
                  <a:gd name="T18" fmla="*/ 33 w 68"/>
                  <a:gd name="T19" fmla="*/ 52 h 85"/>
                  <a:gd name="T20" fmla="*/ 0 w 68"/>
                  <a:gd name="T21" fmla="*/ 62 h 85"/>
                  <a:gd name="T22" fmla="*/ 27 w 68"/>
                  <a:gd name="T23" fmla="*/ 42 h 85"/>
                  <a:gd name="T24" fmla="*/ 0 w 68"/>
                  <a:gd name="T25" fmla="*/ 20 h 8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8"/>
                  <a:gd name="T40" fmla="*/ 0 h 85"/>
                  <a:gd name="T41" fmla="*/ 68 w 68"/>
                  <a:gd name="T42" fmla="*/ 85 h 8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8" h="85">
                    <a:moveTo>
                      <a:pt x="0" y="20"/>
                    </a:moveTo>
                    <a:lnTo>
                      <a:pt x="27" y="30"/>
                    </a:lnTo>
                    <a:lnTo>
                      <a:pt x="33" y="0"/>
                    </a:lnTo>
                    <a:lnTo>
                      <a:pt x="39" y="30"/>
                    </a:lnTo>
                    <a:lnTo>
                      <a:pt x="67" y="20"/>
                    </a:lnTo>
                    <a:lnTo>
                      <a:pt x="45" y="42"/>
                    </a:lnTo>
                    <a:lnTo>
                      <a:pt x="67" y="62"/>
                    </a:lnTo>
                    <a:lnTo>
                      <a:pt x="39" y="52"/>
                    </a:lnTo>
                    <a:lnTo>
                      <a:pt x="33" y="84"/>
                    </a:lnTo>
                    <a:lnTo>
                      <a:pt x="27" y="52"/>
                    </a:lnTo>
                    <a:lnTo>
                      <a:pt x="0" y="62"/>
                    </a:lnTo>
                    <a:lnTo>
                      <a:pt x="21" y="42"/>
                    </a:lnTo>
                    <a:lnTo>
                      <a:pt x="0" y="20"/>
                    </a:lnTo>
                  </a:path>
                </a:pathLst>
              </a:custGeom>
              <a:solidFill>
                <a:srgbClr val="F9F9F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</p:grpSp>
      </p:grpSp>
      <p:sp>
        <p:nvSpPr>
          <p:cNvPr id="102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476250"/>
            <a:ext cx="7085013" cy="1274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Click to edit the title text format</a:t>
            </a:r>
          </a:p>
        </p:txBody>
      </p:sp>
      <p:sp>
        <p:nvSpPr>
          <p:cNvPr id="102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Click to edit the outline text format</a:t>
            </a:r>
          </a:p>
          <a:p>
            <a:pPr lvl="1"/>
            <a:r>
              <a:rPr lang="en-GB" altLang="it-IT" smtClean="0"/>
              <a:t>Second Outline Level</a:t>
            </a:r>
          </a:p>
          <a:p>
            <a:pPr lvl="2"/>
            <a:r>
              <a:rPr lang="en-GB" altLang="it-IT" smtClean="0"/>
              <a:t>Third Outline Level</a:t>
            </a:r>
          </a:p>
          <a:p>
            <a:pPr lvl="3"/>
            <a:r>
              <a:rPr lang="en-GB" altLang="it-IT" smtClean="0"/>
              <a:t>Fourth Outline Level</a:t>
            </a:r>
          </a:p>
          <a:p>
            <a:pPr lvl="4"/>
            <a:r>
              <a:rPr lang="en-GB" altLang="it-IT" smtClean="0"/>
              <a:t>Fifth Outline Level</a:t>
            </a:r>
          </a:p>
          <a:p>
            <a:pPr lvl="4"/>
            <a:r>
              <a:rPr lang="en-GB" altLang="it-IT" smtClean="0"/>
              <a:t>Sixth Outline Level</a:t>
            </a:r>
          </a:p>
          <a:p>
            <a:pPr lvl="4"/>
            <a:r>
              <a:rPr lang="en-GB" altLang="it-IT" smtClean="0"/>
              <a:t>Seventh Outline Level</a:t>
            </a:r>
          </a:p>
          <a:p>
            <a:pPr lvl="4"/>
            <a:r>
              <a:rPr lang="en-GB" altLang="it-IT" smtClean="0"/>
              <a:t>Eighth Outline Level</a:t>
            </a:r>
          </a:p>
          <a:p>
            <a:pPr lvl="4"/>
            <a:r>
              <a:rPr lang="en-GB" altLang="it-IT" smtClean="0"/>
              <a:t>Ninth Outline Level</a:t>
            </a:r>
          </a:p>
        </p:txBody>
      </p:sp>
      <p:sp>
        <p:nvSpPr>
          <p:cNvPr id="6161" name="Rectangle 17"/>
          <p:cNvSpPr>
            <a:spLocks noGrp="1" noChangeArrowheads="1"/>
          </p:cNvSpPr>
          <p:nvPr>
            <p:ph type="dt"/>
          </p:nvPr>
        </p:nvSpPr>
        <p:spPr bwMode="auto">
          <a:xfrm>
            <a:off x="1370013" y="6248400"/>
            <a:ext cx="1903412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 typeface="Times New Roman" pitchFamily="16" charset="0"/>
              <a:buNone/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+mn-ea"/>
                <a:cs typeface="Arial Unicode MS" pitchFamily="32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Text Box 18"/>
          <p:cNvSpPr txBox="1">
            <a:spLocks noChangeArrowheads="1"/>
          </p:cNvSpPr>
          <p:nvPr/>
        </p:nvSpPr>
        <p:spPr bwMode="auto">
          <a:xfrm>
            <a:off x="3808413" y="6248400"/>
            <a:ext cx="2895600" cy="458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it-IT" altLang="it-IT" sz="2000">
              <a:ea typeface="SimSun" pitchFamily="2" charset="-122"/>
            </a:endParaRPr>
          </a:p>
        </p:txBody>
      </p:sp>
      <p:sp>
        <p:nvSpPr>
          <p:cNvPr id="6163" name="Rectangle 19"/>
          <p:cNvSpPr>
            <a:spLocks noGrp="1" noChangeArrowheads="1"/>
          </p:cNvSpPr>
          <p:nvPr>
            <p:ph type="sldNum"/>
          </p:nvPr>
        </p:nvSpPr>
        <p:spPr bwMode="auto">
          <a:xfrm>
            <a:off x="7237413" y="6248400"/>
            <a:ext cx="1903412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 typeface="Times New Roman" pitchFamily="16" charset="0"/>
              <a:buNone/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+mn-ea"/>
                <a:cs typeface="Arial Unicode MS" pitchFamily="32" charset="0"/>
              </a:defRPr>
            </a:lvl1pPr>
          </a:lstStyle>
          <a:p>
            <a:pPr>
              <a:defRPr/>
            </a:pPr>
            <a:fld id="{7BA96D20-BF7A-4F5C-9FE1-BBB746923355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46" r:id="rId1"/>
    <p:sldLayoutId id="2147487247" r:id="rId2"/>
    <p:sldLayoutId id="2147487248" r:id="rId3"/>
    <p:sldLayoutId id="2147487249" r:id="rId4"/>
    <p:sldLayoutId id="2147487250" r:id="rId5"/>
    <p:sldLayoutId id="2147487251" r:id="rId6"/>
    <p:sldLayoutId id="2147487252" r:id="rId7"/>
    <p:sldLayoutId id="2147487253" r:id="rId8"/>
    <p:sldLayoutId id="2147487254" r:id="rId9"/>
    <p:sldLayoutId id="2147487255" r:id="rId10"/>
    <p:sldLayoutId id="2147487256" r:id="rId11"/>
  </p:sldLayoutIdLst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CCCC"/>
        </a:buClr>
        <a:buSzPct val="100000"/>
        <a:buFont typeface="Arial" pitchFamily="34" charset="0"/>
        <a:defRPr sz="3600">
          <a:solidFill>
            <a:srgbClr val="00CCCC"/>
          </a:solidFill>
          <a:latin typeface="+mj-lt"/>
          <a:ea typeface="Arial Unicode MS" pitchFamily="34" charset="-128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CCCC"/>
        </a:buClr>
        <a:buSzPct val="100000"/>
        <a:buFont typeface="Arial" pitchFamily="34" charset="0"/>
        <a:defRPr sz="3600">
          <a:solidFill>
            <a:srgbClr val="00CCCC"/>
          </a:solidFill>
          <a:latin typeface="Arial" charset="0"/>
          <a:ea typeface="Arial Unicode MS" pitchFamily="34" charset="-128"/>
          <a:cs typeface="Arial Unicode MS" pitchFamily="32" charset="0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CCCC"/>
        </a:buClr>
        <a:buSzPct val="100000"/>
        <a:buFont typeface="Arial" pitchFamily="34" charset="0"/>
        <a:defRPr sz="3600">
          <a:solidFill>
            <a:srgbClr val="00CCCC"/>
          </a:solidFill>
          <a:latin typeface="Arial" charset="0"/>
          <a:ea typeface="Arial Unicode MS" pitchFamily="34" charset="-128"/>
          <a:cs typeface="Arial Unicode MS" pitchFamily="32" charset="0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CCCC"/>
        </a:buClr>
        <a:buSzPct val="100000"/>
        <a:buFont typeface="Arial" pitchFamily="34" charset="0"/>
        <a:defRPr sz="3600">
          <a:solidFill>
            <a:srgbClr val="00CCCC"/>
          </a:solidFill>
          <a:latin typeface="Arial" charset="0"/>
          <a:ea typeface="Arial Unicode MS" pitchFamily="34" charset="-128"/>
          <a:cs typeface="Arial Unicode MS" pitchFamily="32" charset="0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CCCC"/>
        </a:buClr>
        <a:buSzPct val="100000"/>
        <a:buFont typeface="Arial" pitchFamily="34" charset="0"/>
        <a:defRPr sz="3600">
          <a:solidFill>
            <a:srgbClr val="00CCCC"/>
          </a:solidFill>
          <a:latin typeface="Arial" charset="0"/>
          <a:ea typeface="Arial Unicode MS" pitchFamily="34" charset="-128"/>
          <a:cs typeface="Arial Unicode MS" pitchFamily="32" charset="0"/>
        </a:defRPr>
      </a:lvl5pPr>
      <a:lvl6pPr marL="4572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CCCC"/>
        </a:buClr>
        <a:buSzPct val="100000"/>
        <a:buFont typeface="Arial" charset="0"/>
        <a:defRPr sz="3600">
          <a:solidFill>
            <a:srgbClr val="00CCCC"/>
          </a:solidFill>
          <a:latin typeface="Arial" charset="0"/>
          <a:cs typeface="Arial Unicode MS" pitchFamily="32" charset="0"/>
        </a:defRPr>
      </a:lvl6pPr>
      <a:lvl7pPr marL="9144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CCCC"/>
        </a:buClr>
        <a:buSzPct val="100000"/>
        <a:buFont typeface="Arial" charset="0"/>
        <a:defRPr sz="3600">
          <a:solidFill>
            <a:srgbClr val="00CCCC"/>
          </a:solidFill>
          <a:latin typeface="Arial" charset="0"/>
          <a:cs typeface="Arial Unicode MS" pitchFamily="32" charset="0"/>
        </a:defRPr>
      </a:lvl7pPr>
      <a:lvl8pPr marL="1371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CCCC"/>
        </a:buClr>
        <a:buSzPct val="100000"/>
        <a:buFont typeface="Arial" charset="0"/>
        <a:defRPr sz="3600">
          <a:solidFill>
            <a:srgbClr val="00CCCC"/>
          </a:solidFill>
          <a:latin typeface="Arial" charset="0"/>
          <a:cs typeface="Arial Unicode MS" pitchFamily="32" charset="0"/>
        </a:defRPr>
      </a:lvl8pPr>
      <a:lvl9pPr marL="18288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CCCC"/>
        </a:buClr>
        <a:buSzPct val="100000"/>
        <a:buFont typeface="Arial" charset="0"/>
        <a:defRPr sz="3600">
          <a:solidFill>
            <a:srgbClr val="00CCCC"/>
          </a:solidFill>
          <a:latin typeface="Arial" charset="0"/>
          <a:cs typeface="Arial Unicode MS" pitchFamily="32" charset="0"/>
        </a:defRPr>
      </a:lvl9pPr>
    </p:titleStyle>
    <p:bodyStyle>
      <a:lvl1pPr marL="341313" indent="-341313" algn="l" defTabSz="449263" rtl="0" eaLnBrk="0" fontAlgn="base" hangingPunct="0">
        <a:lnSpc>
          <a:spcPct val="93000"/>
        </a:lnSpc>
        <a:spcBef>
          <a:spcPts val="800"/>
        </a:spcBef>
        <a:spcAft>
          <a:spcPct val="0"/>
        </a:spcAft>
        <a:buClr>
          <a:srgbClr val="00CCCC"/>
        </a:buClr>
        <a:buSzPct val="75000"/>
        <a:buFont typeface="Monotype Sorts" pitchFamily="2" charset="2"/>
        <a:buChar char="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1363" indent="-284163" algn="l" defTabSz="449263" rtl="0" eaLnBrk="0" fontAlgn="base" hangingPunct="0">
        <a:lnSpc>
          <a:spcPct val="95000"/>
        </a:lnSpc>
        <a:spcBef>
          <a:spcPts val="400"/>
        </a:spcBef>
        <a:spcAft>
          <a:spcPct val="0"/>
        </a:spcAft>
        <a:buClr>
          <a:srgbClr val="FFFFFF"/>
        </a:buClr>
        <a:buSzPct val="75000"/>
        <a:buFont typeface="Monotype Sorts" pitchFamily="2" charset="2"/>
        <a:buChar char=""/>
        <a:defRPr sz="1600">
          <a:solidFill>
            <a:srgbClr val="FFFFFF"/>
          </a:solidFill>
          <a:latin typeface="Times New Roman" pitchFamily="16" charset="0"/>
          <a:ea typeface="+mn-ea"/>
        </a:defRPr>
      </a:lvl2pPr>
      <a:lvl3pPr marL="1143000" indent="-228600" algn="l" defTabSz="449263" rtl="0" eaLnBrk="0" fontAlgn="base" hangingPunct="0">
        <a:lnSpc>
          <a:spcPct val="95000"/>
        </a:lnSpc>
        <a:spcBef>
          <a:spcPts val="350"/>
        </a:spcBef>
        <a:spcAft>
          <a:spcPct val="0"/>
        </a:spcAft>
        <a:buClr>
          <a:srgbClr val="00CCCC"/>
        </a:buClr>
        <a:buSzPct val="65000"/>
        <a:buFont typeface="Monotype Sorts" pitchFamily="2" charset="2"/>
        <a:buChar char=""/>
        <a:defRPr sz="1400">
          <a:solidFill>
            <a:srgbClr val="FFFFFF"/>
          </a:solidFill>
          <a:latin typeface="Times New Roman" pitchFamily="16" charset="0"/>
          <a:ea typeface="+mn-ea"/>
        </a:defRPr>
      </a:lvl3pPr>
      <a:lvl4pPr marL="1600200" indent="-228600" algn="l" defTabSz="449263" rtl="0" eaLnBrk="0" fontAlgn="base" hangingPunct="0">
        <a:lnSpc>
          <a:spcPct val="95000"/>
        </a:lnSpc>
        <a:spcBef>
          <a:spcPts val="350"/>
        </a:spcBef>
        <a:spcAft>
          <a:spcPct val="0"/>
        </a:spcAft>
        <a:buClr>
          <a:srgbClr val="FFFFFF"/>
        </a:buClr>
        <a:buSzPct val="65000"/>
        <a:buFont typeface="Monotype Sorts" pitchFamily="2" charset="2"/>
        <a:buChar char=""/>
        <a:defRPr sz="1400">
          <a:solidFill>
            <a:srgbClr val="FFFFFF"/>
          </a:solidFill>
          <a:latin typeface="Times New Roman" pitchFamily="16" charset="0"/>
          <a:ea typeface="+mn-ea"/>
        </a:defRPr>
      </a:lvl4pPr>
      <a:lvl5pPr marL="2057400" indent="-228600" algn="l" defTabSz="449263" rtl="0" eaLnBrk="0" fontAlgn="base" hangingPunct="0">
        <a:lnSpc>
          <a:spcPct val="95000"/>
        </a:lnSpc>
        <a:spcBef>
          <a:spcPts val="350"/>
        </a:spcBef>
        <a:spcAft>
          <a:spcPct val="0"/>
        </a:spcAft>
        <a:buClr>
          <a:srgbClr val="FFFFFF"/>
        </a:buClr>
        <a:buSzPct val="65000"/>
        <a:buFont typeface="Monotype Sorts" pitchFamily="2" charset="2"/>
        <a:buChar char=""/>
        <a:defRPr sz="1400">
          <a:solidFill>
            <a:srgbClr val="FFFFFF"/>
          </a:solidFill>
          <a:latin typeface="Times New Roman" pitchFamily="16" charset="0"/>
          <a:ea typeface="+mn-ea"/>
        </a:defRPr>
      </a:lvl5pPr>
      <a:lvl6pPr marL="2514600" indent="-228600" algn="l" defTabSz="449263" rtl="0" eaLnBrk="0" fontAlgn="base" hangingPunct="0">
        <a:lnSpc>
          <a:spcPct val="95000"/>
        </a:lnSpc>
        <a:spcBef>
          <a:spcPts val="350"/>
        </a:spcBef>
        <a:spcAft>
          <a:spcPct val="0"/>
        </a:spcAft>
        <a:buClr>
          <a:srgbClr val="FFFFFF"/>
        </a:buClr>
        <a:buSzPct val="65000"/>
        <a:buFont typeface="Monotype Sorts" charset="2"/>
        <a:buChar char=""/>
        <a:defRPr sz="1400">
          <a:solidFill>
            <a:srgbClr val="FFFFFF"/>
          </a:solidFill>
          <a:latin typeface="Times New Roman" pitchFamily="16" charset="0"/>
          <a:ea typeface="+mn-ea"/>
        </a:defRPr>
      </a:lvl6pPr>
      <a:lvl7pPr marL="2971800" indent="-228600" algn="l" defTabSz="449263" rtl="0" eaLnBrk="0" fontAlgn="base" hangingPunct="0">
        <a:lnSpc>
          <a:spcPct val="95000"/>
        </a:lnSpc>
        <a:spcBef>
          <a:spcPts val="350"/>
        </a:spcBef>
        <a:spcAft>
          <a:spcPct val="0"/>
        </a:spcAft>
        <a:buClr>
          <a:srgbClr val="FFFFFF"/>
        </a:buClr>
        <a:buSzPct val="65000"/>
        <a:buFont typeface="Monotype Sorts" charset="2"/>
        <a:buChar char=""/>
        <a:defRPr sz="1400">
          <a:solidFill>
            <a:srgbClr val="FFFFFF"/>
          </a:solidFill>
          <a:latin typeface="Times New Roman" pitchFamily="16" charset="0"/>
          <a:ea typeface="+mn-ea"/>
        </a:defRPr>
      </a:lvl7pPr>
      <a:lvl8pPr marL="3429000" indent="-228600" algn="l" defTabSz="449263" rtl="0" eaLnBrk="0" fontAlgn="base" hangingPunct="0">
        <a:lnSpc>
          <a:spcPct val="95000"/>
        </a:lnSpc>
        <a:spcBef>
          <a:spcPts val="350"/>
        </a:spcBef>
        <a:spcAft>
          <a:spcPct val="0"/>
        </a:spcAft>
        <a:buClr>
          <a:srgbClr val="FFFFFF"/>
        </a:buClr>
        <a:buSzPct val="65000"/>
        <a:buFont typeface="Monotype Sorts" charset="2"/>
        <a:buChar char=""/>
        <a:defRPr sz="1400">
          <a:solidFill>
            <a:srgbClr val="FFFFFF"/>
          </a:solidFill>
          <a:latin typeface="Times New Roman" pitchFamily="16" charset="0"/>
          <a:ea typeface="+mn-ea"/>
        </a:defRPr>
      </a:lvl8pPr>
      <a:lvl9pPr marL="3886200" indent="-228600" algn="l" defTabSz="449263" rtl="0" eaLnBrk="0" fontAlgn="base" hangingPunct="0">
        <a:lnSpc>
          <a:spcPct val="95000"/>
        </a:lnSpc>
        <a:spcBef>
          <a:spcPts val="350"/>
        </a:spcBef>
        <a:spcAft>
          <a:spcPct val="0"/>
        </a:spcAft>
        <a:buClr>
          <a:srgbClr val="FFFFFF"/>
        </a:buClr>
        <a:buSzPct val="65000"/>
        <a:buFont typeface="Monotype Sorts" charset="2"/>
        <a:buChar char=""/>
        <a:defRPr sz="1400">
          <a:solidFill>
            <a:srgbClr val="FFFFFF"/>
          </a:solidFill>
          <a:latin typeface="Times New Roman" pitchFamily="16" charset="0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93" tIns="45599" rIns="91193" bIns="4559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43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93" tIns="45599" rIns="91193" bIns="455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193" tIns="45599" rIns="91193" bIns="45599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Tx/>
              <a:buSzTx/>
              <a:buFontTx/>
              <a:buNone/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4A6E0129-97E3-4B56-8BF0-F5E2C28EC9EA}" type="datetimeFigureOut">
              <a:rPr lang="it-IT"/>
              <a:pPr>
                <a:defRPr/>
              </a:pPr>
              <a:t>14/10/2016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193" tIns="45599" rIns="91193" bIns="45599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ClrTx/>
              <a:buSzTx/>
              <a:buFontTx/>
              <a:buNone/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193" tIns="45599" rIns="91193" bIns="45599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Tx/>
              <a:buSzTx/>
              <a:buFontTx/>
              <a:buNone/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5605555F-EA75-4113-8584-07D56C89F96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347" r:id="rId1"/>
    <p:sldLayoutId id="2147487348" r:id="rId2"/>
    <p:sldLayoutId id="2147487349" r:id="rId3"/>
    <p:sldLayoutId id="2147487350" r:id="rId4"/>
    <p:sldLayoutId id="2147487351" r:id="rId5"/>
    <p:sldLayoutId id="2147487352" r:id="rId6"/>
    <p:sldLayoutId id="2147487353" r:id="rId7"/>
    <p:sldLayoutId id="2147487354" r:id="rId8"/>
    <p:sldLayoutId id="2147487355" r:id="rId9"/>
    <p:sldLayoutId id="2147487356" r:id="rId10"/>
    <p:sldLayoutId id="214748735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01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203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6805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40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41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825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5438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1050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091" indent="-228008" algn="l" defTabSz="9120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109" indent="-228008" algn="l" defTabSz="9120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0124" indent="-228008" algn="l" defTabSz="9120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6141" indent="-228008" algn="l" defTabSz="9120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2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015" algn="l" defTabSz="912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033" algn="l" defTabSz="912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051" algn="l" defTabSz="912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066" algn="l" defTabSz="912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085" algn="l" defTabSz="912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098" algn="l" defTabSz="912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109" algn="l" defTabSz="912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130" algn="l" defTabSz="912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C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2056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885 w 2780"/>
                <a:gd name="T1" fmla="*/ 18 h 953"/>
                <a:gd name="T2" fmla="*/ 2795 w 2780"/>
                <a:gd name="T3" fmla="*/ 24 h 953"/>
                <a:gd name="T4" fmla="*/ 2728 w 2780"/>
                <a:gd name="T5" fmla="*/ 102 h 953"/>
                <a:gd name="T6" fmla="*/ 2615 w 2780"/>
                <a:gd name="T7" fmla="*/ 156 h 953"/>
                <a:gd name="T8" fmla="*/ 2609 w 2780"/>
                <a:gd name="T9" fmla="*/ 222 h 953"/>
                <a:gd name="T10" fmla="*/ 2591 w 2780"/>
                <a:gd name="T11" fmla="*/ 246 h 953"/>
                <a:gd name="T12" fmla="*/ 2573 w 2780"/>
                <a:gd name="T13" fmla="*/ 252 h 953"/>
                <a:gd name="T14" fmla="*/ 2501 w 2780"/>
                <a:gd name="T15" fmla="*/ 210 h 953"/>
                <a:gd name="T16" fmla="*/ 2355 w 2780"/>
                <a:gd name="T17" fmla="*/ 192 h 953"/>
                <a:gd name="T18" fmla="*/ 2328 w 2780"/>
                <a:gd name="T19" fmla="*/ 186 h 953"/>
                <a:gd name="T20" fmla="*/ 2309 w 2780"/>
                <a:gd name="T21" fmla="*/ 192 h 953"/>
                <a:gd name="T22" fmla="*/ 2237 w 2780"/>
                <a:gd name="T23" fmla="*/ 228 h 953"/>
                <a:gd name="T24" fmla="*/ 2201 w 2780"/>
                <a:gd name="T25" fmla="*/ 240 h 953"/>
                <a:gd name="T26" fmla="*/ 2177 w 2780"/>
                <a:gd name="T27" fmla="*/ 246 h 953"/>
                <a:gd name="T28" fmla="*/ 2165 w 2780"/>
                <a:gd name="T29" fmla="*/ 258 h 953"/>
                <a:gd name="T30" fmla="*/ 2165 w 2780"/>
                <a:gd name="T31" fmla="*/ 276 h 953"/>
                <a:gd name="T32" fmla="*/ 2142 w 2780"/>
                <a:gd name="T33" fmla="*/ 300 h 953"/>
                <a:gd name="T34" fmla="*/ 2124 w 2780"/>
                <a:gd name="T35" fmla="*/ 312 h 953"/>
                <a:gd name="T36" fmla="*/ 2112 w 2780"/>
                <a:gd name="T37" fmla="*/ 324 h 953"/>
                <a:gd name="T38" fmla="*/ 2100 w 2780"/>
                <a:gd name="T39" fmla="*/ 336 h 953"/>
                <a:gd name="T40" fmla="*/ 2065 w 2780"/>
                <a:gd name="T41" fmla="*/ 342 h 953"/>
                <a:gd name="T42" fmla="*/ 1991 w 2780"/>
                <a:gd name="T43" fmla="*/ 336 h 953"/>
                <a:gd name="T44" fmla="*/ 1955 w 2780"/>
                <a:gd name="T45" fmla="*/ 330 h 953"/>
                <a:gd name="T46" fmla="*/ 1943 w 2780"/>
                <a:gd name="T47" fmla="*/ 342 h 953"/>
                <a:gd name="T48" fmla="*/ 1931 w 2780"/>
                <a:gd name="T49" fmla="*/ 354 h 953"/>
                <a:gd name="T50" fmla="*/ 1901 w 2780"/>
                <a:gd name="T51" fmla="*/ 360 h 953"/>
                <a:gd name="T52" fmla="*/ 1842 w 2780"/>
                <a:gd name="T53" fmla="*/ 342 h 953"/>
                <a:gd name="T54" fmla="*/ 1818 w 2780"/>
                <a:gd name="T55" fmla="*/ 342 h 953"/>
                <a:gd name="T56" fmla="*/ 1794 w 2780"/>
                <a:gd name="T57" fmla="*/ 354 h 953"/>
                <a:gd name="T58" fmla="*/ 1725 w 2780"/>
                <a:gd name="T59" fmla="*/ 425 h 953"/>
                <a:gd name="T60" fmla="*/ 1679 w 2780"/>
                <a:gd name="T61" fmla="*/ 569 h 953"/>
                <a:gd name="T62" fmla="*/ 1679 w 2780"/>
                <a:gd name="T63" fmla="*/ 593 h 953"/>
                <a:gd name="T64" fmla="*/ 1685 w 2780"/>
                <a:gd name="T65" fmla="*/ 641 h 953"/>
                <a:gd name="T66" fmla="*/ 1703 w 2780"/>
                <a:gd name="T67" fmla="*/ 659 h 953"/>
                <a:gd name="T68" fmla="*/ 1697 w 2780"/>
                <a:gd name="T69" fmla="*/ 671 h 953"/>
                <a:gd name="T70" fmla="*/ 1685 w 2780"/>
                <a:gd name="T71" fmla="*/ 683 h 953"/>
                <a:gd name="T72" fmla="*/ 1607 w 2780"/>
                <a:gd name="T73" fmla="*/ 689 h 953"/>
                <a:gd name="T74" fmla="*/ 1530 w 2780"/>
                <a:gd name="T75" fmla="*/ 629 h 953"/>
                <a:gd name="T76" fmla="*/ 1385 w 2780"/>
                <a:gd name="T77" fmla="*/ 587 h 953"/>
                <a:gd name="T78" fmla="*/ 1236 w 2780"/>
                <a:gd name="T79" fmla="*/ 671 h 953"/>
                <a:gd name="T80" fmla="*/ 1055 w 2780"/>
                <a:gd name="T81" fmla="*/ 731 h 953"/>
                <a:gd name="T82" fmla="*/ 852 w 2780"/>
                <a:gd name="T83" fmla="*/ 743 h 953"/>
                <a:gd name="T84" fmla="*/ 654 w 2780"/>
                <a:gd name="T85" fmla="*/ 701 h 953"/>
                <a:gd name="T86" fmla="*/ 594 w 2780"/>
                <a:gd name="T87" fmla="*/ 695 h 953"/>
                <a:gd name="T88" fmla="*/ 582 w 2780"/>
                <a:gd name="T89" fmla="*/ 701 h 953"/>
                <a:gd name="T90" fmla="*/ 546 w 2780"/>
                <a:gd name="T91" fmla="*/ 731 h 953"/>
                <a:gd name="T92" fmla="*/ 449 w 2780"/>
                <a:gd name="T93" fmla="*/ 809 h 953"/>
                <a:gd name="T94" fmla="*/ 419 w 2780"/>
                <a:gd name="T95" fmla="*/ 821 h 953"/>
                <a:gd name="T96" fmla="*/ 395 w 2780"/>
                <a:gd name="T97" fmla="*/ 821 h 953"/>
                <a:gd name="T98" fmla="*/ 348 w 2780"/>
                <a:gd name="T99" fmla="*/ 827 h 953"/>
                <a:gd name="T100" fmla="*/ 222 w 2780"/>
                <a:gd name="T101" fmla="*/ 851 h 953"/>
                <a:gd name="T102" fmla="*/ 186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897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it-IT">
                <a:solidFill>
                  <a:srgbClr val="006666"/>
                </a:solidFill>
                <a:latin typeface="Arial" charset="0"/>
              </a:endParaRPr>
            </a:p>
          </p:txBody>
        </p:sp>
        <p:sp>
          <p:nvSpPr>
            <p:cNvPr id="139268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it-IT" sz="2000">
                <a:solidFill>
                  <a:srgbClr val="006666"/>
                </a:solidFill>
                <a:latin typeface="Arial" charset="0"/>
              </a:endParaRPr>
            </a:p>
          </p:txBody>
        </p:sp>
        <p:sp>
          <p:nvSpPr>
            <p:cNvPr id="139269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it-IT" sz="2000">
                <a:solidFill>
                  <a:srgbClr val="006666"/>
                </a:solidFill>
                <a:latin typeface="Arial" charset="0"/>
              </a:endParaRPr>
            </a:p>
          </p:txBody>
        </p:sp>
        <p:sp>
          <p:nvSpPr>
            <p:cNvPr id="139270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it-IT" sz="2000">
                <a:solidFill>
                  <a:srgbClr val="006666"/>
                </a:solidFill>
                <a:latin typeface="Arial" charset="0"/>
              </a:endParaRPr>
            </a:p>
          </p:txBody>
        </p:sp>
        <p:sp>
          <p:nvSpPr>
            <p:cNvPr id="139271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it-IT" sz="2000">
                <a:solidFill>
                  <a:srgbClr val="006666"/>
                </a:solidFill>
                <a:latin typeface="Arial" charset="0"/>
              </a:endParaRPr>
            </a:p>
          </p:txBody>
        </p:sp>
        <p:sp>
          <p:nvSpPr>
            <p:cNvPr id="139272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it-IT" sz="2000">
                <a:solidFill>
                  <a:srgbClr val="006666"/>
                </a:solidFill>
                <a:latin typeface="Arial" charset="0"/>
              </a:endParaRPr>
            </a:p>
          </p:txBody>
        </p:sp>
        <p:sp>
          <p:nvSpPr>
            <p:cNvPr id="139273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it-IT" sz="2000">
                <a:solidFill>
                  <a:srgbClr val="006666"/>
                </a:solidFill>
                <a:latin typeface="Arial" charset="0"/>
              </a:endParaRPr>
            </a:p>
          </p:txBody>
        </p:sp>
        <p:sp>
          <p:nvSpPr>
            <p:cNvPr id="139274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it-IT" sz="2000">
                <a:solidFill>
                  <a:srgbClr val="006666"/>
                </a:solidFill>
                <a:latin typeface="Arial" charset="0"/>
              </a:endParaRPr>
            </a:p>
          </p:txBody>
        </p:sp>
        <p:sp>
          <p:nvSpPr>
            <p:cNvPr id="139275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it-IT" sz="2000">
                <a:solidFill>
                  <a:srgbClr val="006666"/>
                </a:solidFill>
                <a:latin typeface="Arial" charset="0"/>
              </a:endParaRPr>
            </a:p>
          </p:txBody>
        </p:sp>
        <p:sp>
          <p:nvSpPr>
            <p:cNvPr id="139276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it-IT" sz="2000">
                <a:solidFill>
                  <a:srgbClr val="006666"/>
                </a:solidFill>
                <a:latin typeface="Arial" charset="0"/>
              </a:endParaRPr>
            </a:p>
          </p:txBody>
        </p:sp>
        <p:sp>
          <p:nvSpPr>
            <p:cNvPr id="139277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it-IT" sz="2000">
                <a:solidFill>
                  <a:srgbClr val="006666"/>
                </a:solidFill>
                <a:latin typeface="Arial" charset="0"/>
              </a:endParaRPr>
            </a:p>
          </p:txBody>
        </p:sp>
        <p:sp>
          <p:nvSpPr>
            <p:cNvPr id="139278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it-IT" sz="2000">
                <a:solidFill>
                  <a:srgbClr val="006666"/>
                </a:solidFill>
                <a:latin typeface="Arial" charset="0"/>
              </a:endParaRPr>
            </a:p>
          </p:txBody>
        </p:sp>
        <p:sp>
          <p:nvSpPr>
            <p:cNvPr id="139279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it-IT" sz="2000">
                <a:solidFill>
                  <a:srgbClr val="006666"/>
                </a:solidFill>
                <a:latin typeface="Arial" charset="0"/>
              </a:endParaRPr>
            </a:p>
          </p:txBody>
        </p:sp>
        <p:sp>
          <p:nvSpPr>
            <p:cNvPr id="139280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it-IT" sz="2000">
                <a:solidFill>
                  <a:srgbClr val="006666"/>
                </a:solidFill>
                <a:latin typeface="Arial" charset="0"/>
              </a:endParaRPr>
            </a:p>
          </p:txBody>
        </p:sp>
        <p:sp>
          <p:nvSpPr>
            <p:cNvPr id="139281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it-IT" sz="2000">
                <a:solidFill>
                  <a:srgbClr val="006666"/>
                </a:solidFill>
                <a:latin typeface="Arial" charset="0"/>
              </a:endParaRPr>
            </a:p>
          </p:txBody>
        </p:sp>
      </p:grpSp>
      <p:sp>
        <p:nvSpPr>
          <p:cNvPr id="13928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39283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Tx/>
              <a:buSzTx/>
              <a:buFontTx/>
              <a:buNone/>
              <a:defRPr sz="120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61E71698-FE97-4114-865A-2C64030BD20B}" type="datetimeFigureOut">
              <a:rPr lang="en-US"/>
              <a:pPr>
                <a:defRPr/>
              </a:pPr>
              <a:t>10/14/2016</a:t>
            </a:fld>
            <a:endParaRPr lang="it-IT"/>
          </a:p>
        </p:txBody>
      </p:sp>
      <p:sp>
        <p:nvSpPr>
          <p:cNvPr id="139284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ClrTx/>
              <a:buSzTx/>
              <a:buFontTx/>
              <a:buNone/>
              <a:defRPr sz="120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928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Tx/>
              <a:buSzTx/>
              <a:buFontTx/>
              <a:buNone/>
              <a:defRPr sz="120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35690599-69AB-46C8-A475-66468398D79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3928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358" r:id="rId1"/>
    <p:sldLayoutId id="2147487359" r:id="rId2"/>
    <p:sldLayoutId id="2147487360" r:id="rId3"/>
    <p:sldLayoutId id="2147487361" r:id="rId4"/>
    <p:sldLayoutId id="2147487362" r:id="rId5"/>
    <p:sldLayoutId id="2147487363" r:id="rId6"/>
    <p:sldLayoutId id="2147487364" r:id="rId7"/>
    <p:sldLayoutId id="2147487365" r:id="rId8"/>
    <p:sldLayoutId id="2147487366" r:id="rId9"/>
    <p:sldLayoutId id="2147487367" r:id="rId10"/>
    <p:sldLayoutId id="21474873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2056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813 w 2780"/>
                <a:gd name="T1" fmla="*/ 18 h 953"/>
                <a:gd name="T2" fmla="*/ 2723 w 2780"/>
                <a:gd name="T3" fmla="*/ 24 h 953"/>
                <a:gd name="T4" fmla="*/ 2656 w 2780"/>
                <a:gd name="T5" fmla="*/ 102 h 953"/>
                <a:gd name="T6" fmla="*/ 2551 w 2780"/>
                <a:gd name="T7" fmla="*/ 156 h 953"/>
                <a:gd name="T8" fmla="*/ 2545 w 2780"/>
                <a:gd name="T9" fmla="*/ 222 h 953"/>
                <a:gd name="T10" fmla="*/ 2527 w 2780"/>
                <a:gd name="T11" fmla="*/ 246 h 953"/>
                <a:gd name="T12" fmla="*/ 2509 w 2780"/>
                <a:gd name="T13" fmla="*/ 252 h 953"/>
                <a:gd name="T14" fmla="*/ 2437 w 2780"/>
                <a:gd name="T15" fmla="*/ 210 h 953"/>
                <a:gd name="T16" fmla="*/ 2295 w 2780"/>
                <a:gd name="T17" fmla="*/ 192 h 953"/>
                <a:gd name="T18" fmla="*/ 2271 w 2780"/>
                <a:gd name="T19" fmla="*/ 186 h 953"/>
                <a:gd name="T20" fmla="*/ 2253 w 2780"/>
                <a:gd name="T21" fmla="*/ 192 h 953"/>
                <a:gd name="T22" fmla="*/ 2181 w 2780"/>
                <a:gd name="T23" fmla="*/ 228 h 953"/>
                <a:gd name="T24" fmla="*/ 2145 w 2780"/>
                <a:gd name="T25" fmla="*/ 240 h 953"/>
                <a:gd name="T26" fmla="*/ 2121 w 2780"/>
                <a:gd name="T27" fmla="*/ 246 h 953"/>
                <a:gd name="T28" fmla="*/ 2109 w 2780"/>
                <a:gd name="T29" fmla="*/ 258 h 953"/>
                <a:gd name="T30" fmla="*/ 2109 w 2780"/>
                <a:gd name="T31" fmla="*/ 276 h 953"/>
                <a:gd name="T32" fmla="*/ 2086 w 2780"/>
                <a:gd name="T33" fmla="*/ 300 h 953"/>
                <a:gd name="T34" fmla="*/ 2068 w 2780"/>
                <a:gd name="T35" fmla="*/ 312 h 953"/>
                <a:gd name="T36" fmla="*/ 2056 w 2780"/>
                <a:gd name="T37" fmla="*/ 324 h 953"/>
                <a:gd name="T38" fmla="*/ 2044 w 2780"/>
                <a:gd name="T39" fmla="*/ 336 h 953"/>
                <a:gd name="T40" fmla="*/ 2009 w 2780"/>
                <a:gd name="T41" fmla="*/ 342 h 953"/>
                <a:gd name="T42" fmla="*/ 1943 w 2780"/>
                <a:gd name="T43" fmla="*/ 336 h 953"/>
                <a:gd name="T44" fmla="*/ 1907 w 2780"/>
                <a:gd name="T45" fmla="*/ 330 h 953"/>
                <a:gd name="T46" fmla="*/ 1895 w 2780"/>
                <a:gd name="T47" fmla="*/ 342 h 953"/>
                <a:gd name="T48" fmla="*/ 1883 w 2780"/>
                <a:gd name="T49" fmla="*/ 354 h 953"/>
                <a:gd name="T50" fmla="*/ 1853 w 2780"/>
                <a:gd name="T51" fmla="*/ 360 h 953"/>
                <a:gd name="T52" fmla="*/ 1794 w 2780"/>
                <a:gd name="T53" fmla="*/ 342 h 953"/>
                <a:gd name="T54" fmla="*/ 1770 w 2780"/>
                <a:gd name="T55" fmla="*/ 342 h 953"/>
                <a:gd name="T56" fmla="*/ 1746 w 2780"/>
                <a:gd name="T57" fmla="*/ 354 h 953"/>
                <a:gd name="T58" fmla="*/ 1681 w 2780"/>
                <a:gd name="T59" fmla="*/ 425 h 953"/>
                <a:gd name="T60" fmla="*/ 1639 w 2780"/>
                <a:gd name="T61" fmla="*/ 569 h 953"/>
                <a:gd name="T62" fmla="*/ 1639 w 2780"/>
                <a:gd name="T63" fmla="*/ 593 h 953"/>
                <a:gd name="T64" fmla="*/ 1645 w 2780"/>
                <a:gd name="T65" fmla="*/ 641 h 953"/>
                <a:gd name="T66" fmla="*/ 1663 w 2780"/>
                <a:gd name="T67" fmla="*/ 659 h 953"/>
                <a:gd name="T68" fmla="*/ 1657 w 2780"/>
                <a:gd name="T69" fmla="*/ 671 h 953"/>
                <a:gd name="T70" fmla="*/ 1645 w 2780"/>
                <a:gd name="T71" fmla="*/ 683 h 953"/>
                <a:gd name="T72" fmla="*/ 1567 w 2780"/>
                <a:gd name="T73" fmla="*/ 689 h 953"/>
                <a:gd name="T74" fmla="*/ 1490 w 2780"/>
                <a:gd name="T75" fmla="*/ 629 h 953"/>
                <a:gd name="T76" fmla="*/ 1353 w 2780"/>
                <a:gd name="T77" fmla="*/ 587 h 953"/>
                <a:gd name="T78" fmla="*/ 1204 w 2780"/>
                <a:gd name="T79" fmla="*/ 671 h 953"/>
                <a:gd name="T80" fmla="*/ 1031 w 2780"/>
                <a:gd name="T81" fmla="*/ 731 h 953"/>
                <a:gd name="T82" fmla="*/ 828 w 2780"/>
                <a:gd name="T83" fmla="*/ 743 h 953"/>
                <a:gd name="T84" fmla="*/ 638 w 2780"/>
                <a:gd name="T85" fmla="*/ 701 h 953"/>
                <a:gd name="T86" fmla="*/ 578 w 2780"/>
                <a:gd name="T87" fmla="*/ 695 h 953"/>
                <a:gd name="T88" fmla="*/ 566 w 2780"/>
                <a:gd name="T89" fmla="*/ 701 h 953"/>
                <a:gd name="T90" fmla="*/ 530 w 2780"/>
                <a:gd name="T91" fmla="*/ 731 h 953"/>
                <a:gd name="T92" fmla="*/ 441 w 2780"/>
                <a:gd name="T93" fmla="*/ 809 h 953"/>
                <a:gd name="T94" fmla="*/ 411 w 2780"/>
                <a:gd name="T95" fmla="*/ 821 h 953"/>
                <a:gd name="T96" fmla="*/ 387 w 2780"/>
                <a:gd name="T97" fmla="*/ 821 h 953"/>
                <a:gd name="T98" fmla="*/ 340 w 2780"/>
                <a:gd name="T99" fmla="*/ 827 h 953"/>
                <a:gd name="T100" fmla="*/ 214 w 2780"/>
                <a:gd name="T101" fmla="*/ 851 h 953"/>
                <a:gd name="T102" fmla="*/ 178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825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39268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it-IT" sz="2000">
                <a:latin typeface="Arial" charset="0"/>
              </a:endParaRPr>
            </a:p>
          </p:txBody>
        </p:sp>
        <p:sp>
          <p:nvSpPr>
            <p:cNvPr id="139269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it-IT" sz="2000">
                <a:latin typeface="Arial" charset="0"/>
              </a:endParaRPr>
            </a:p>
          </p:txBody>
        </p:sp>
        <p:sp>
          <p:nvSpPr>
            <p:cNvPr id="139270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it-IT" sz="2000">
                <a:latin typeface="Arial" charset="0"/>
              </a:endParaRPr>
            </a:p>
          </p:txBody>
        </p:sp>
        <p:sp>
          <p:nvSpPr>
            <p:cNvPr id="139271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it-IT" sz="2000">
                <a:latin typeface="Arial" charset="0"/>
              </a:endParaRPr>
            </a:p>
          </p:txBody>
        </p:sp>
        <p:sp>
          <p:nvSpPr>
            <p:cNvPr id="139272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it-IT" sz="2000">
                <a:latin typeface="Arial" charset="0"/>
              </a:endParaRPr>
            </a:p>
          </p:txBody>
        </p:sp>
        <p:sp>
          <p:nvSpPr>
            <p:cNvPr id="139273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it-IT" sz="2000">
                <a:latin typeface="Arial" charset="0"/>
              </a:endParaRPr>
            </a:p>
          </p:txBody>
        </p:sp>
        <p:sp>
          <p:nvSpPr>
            <p:cNvPr id="139274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it-IT" sz="2000">
                <a:latin typeface="Arial" charset="0"/>
              </a:endParaRPr>
            </a:p>
          </p:txBody>
        </p:sp>
        <p:sp>
          <p:nvSpPr>
            <p:cNvPr id="139275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it-IT" sz="2000">
                <a:latin typeface="Arial" charset="0"/>
              </a:endParaRPr>
            </a:p>
          </p:txBody>
        </p:sp>
        <p:sp>
          <p:nvSpPr>
            <p:cNvPr id="139276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it-IT" sz="2000">
                <a:latin typeface="Arial" charset="0"/>
              </a:endParaRPr>
            </a:p>
          </p:txBody>
        </p:sp>
        <p:sp>
          <p:nvSpPr>
            <p:cNvPr id="139277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it-IT" sz="2000">
                <a:latin typeface="Arial" charset="0"/>
              </a:endParaRPr>
            </a:p>
          </p:txBody>
        </p:sp>
        <p:sp>
          <p:nvSpPr>
            <p:cNvPr id="139278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it-IT" sz="2000">
                <a:latin typeface="Arial" charset="0"/>
              </a:endParaRPr>
            </a:p>
          </p:txBody>
        </p:sp>
        <p:sp>
          <p:nvSpPr>
            <p:cNvPr id="139279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it-IT" sz="2000">
                <a:latin typeface="Arial" charset="0"/>
              </a:endParaRPr>
            </a:p>
          </p:txBody>
        </p:sp>
        <p:sp>
          <p:nvSpPr>
            <p:cNvPr id="139280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it-IT" sz="2000">
                <a:latin typeface="Arial" charset="0"/>
              </a:endParaRPr>
            </a:p>
          </p:txBody>
        </p:sp>
        <p:sp>
          <p:nvSpPr>
            <p:cNvPr id="139281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it-IT" sz="2000">
                <a:latin typeface="Arial" charset="0"/>
              </a:endParaRPr>
            </a:p>
          </p:txBody>
        </p:sp>
      </p:grpSp>
      <p:sp>
        <p:nvSpPr>
          <p:cNvPr id="13928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39283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Tx/>
              <a:buSzTx/>
              <a:buFontTx/>
              <a:buNone/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6A373642-4DF2-4677-AA5D-300D9CFF31AE}" type="datetimeFigureOut">
              <a:rPr lang="en-US"/>
              <a:pPr>
                <a:defRPr/>
              </a:pPr>
              <a:t>10/14/2016</a:t>
            </a:fld>
            <a:endParaRPr lang="it-IT"/>
          </a:p>
        </p:txBody>
      </p:sp>
      <p:sp>
        <p:nvSpPr>
          <p:cNvPr id="139284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ClrTx/>
              <a:buSzTx/>
              <a:buFontTx/>
              <a:buNone/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928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Tx/>
              <a:buSzTx/>
              <a:buFontTx/>
              <a:buNone/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D0DA8E8B-5775-4FA8-A1BC-1122E1DBFFD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3928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257" r:id="rId1"/>
    <p:sldLayoutId id="2147487258" r:id="rId2"/>
    <p:sldLayoutId id="2147487259" r:id="rId3"/>
    <p:sldLayoutId id="2147487260" r:id="rId4"/>
    <p:sldLayoutId id="2147487261" r:id="rId5"/>
    <p:sldLayoutId id="2147487262" r:id="rId6"/>
    <p:sldLayoutId id="2147487263" r:id="rId7"/>
    <p:sldLayoutId id="2147487264" r:id="rId8"/>
    <p:sldLayoutId id="2147487265" r:id="rId9"/>
    <p:sldLayoutId id="2147487266" r:id="rId10"/>
    <p:sldLayoutId id="2147487267" r:id="rId11"/>
    <p:sldLayoutId id="214748726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3080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813 w 2780"/>
                <a:gd name="T1" fmla="*/ 18 h 953"/>
                <a:gd name="T2" fmla="*/ 2723 w 2780"/>
                <a:gd name="T3" fmla="*/ 24 h 953"/>
                <a:gd name="T4" fmla="*/ 2656 w 2780"/>
                <a:gd name="T5" fmla="*/ 102 h 953"/>
                <a:gd name="T6" fmla="*/ 2551 w 2780"/>
                <a:gd name="T7" fmla="*/ 156 h 953"/>
                <a:gd name="T8" fmla="*/ 2545 w 2780"/>
                <a:gd name="T9" fmla="*/ 222 h 953"/>
                <a:gd name="T10" fmla="*/ 2527 w 2780"/>
                <a:gd name="T11" fmla="*/ 246 h 953"/>
                <a:gd name="T12" fmla="*/ 2509 w 2780"/>
                <a:gd name="T13" fmla="*/ 252 h 953"/>
                <a:gd name="T14" fmla="*/ 2437 w 2780"/>
                <a:gd name="T15" fmla="*/ 210 h 953"/>
                <a:gd name="T16" fmla="*/ 2295 w 2780"/>
                <a:gd name="T17" fmla="*/ 192 h 953"/>
                <a:gd name="T18" fmla="*/ 2271 w 2780"/>
                <a:gd name="T19" fmla="*/ 186 h 953"/>
                <a:gd name="T20" fmla="*/ 2253 w 2780"/>
                <a:gd name="T21" fmla="*/ 192 h 953"/>
                <a:gd name="T22" fmla="*/ 2181 w 2780"/>
                <a:gd name="T23" fmla="*/ 228 h 953"/>
                <a:gd name="T24" fmla="*/ 2145 w 2780"/>
                <a:gd name="T25" fmla="*/ 240 h 953"/>
                <a:gd name="T26" fmla="*/ 2121 w 2780"/>
                <a:gd name="T27" fmla="*/ 246 h 953"/>
                <a:gd name="T28" fmla="*/ 2109 w 2780"/>
                <a:gd name="T29" fmla="*/ 258 h 953"/>
                <a:gd name="T30" fmla="*/ 2109 w 2780"/>
                <a:gd name="T31" fmla="*/ 276 h 953"/>
                <a:gd name="T32" fmla="*/ 2086 w 2780"/>
                <a:gd name="T33" fmla="*/ 300 h 953"/>
                <a:gd name="T34" fmla="*/ 2068 w 2780"/>
                <a:gd name="T35" fmla="*/ 312 h 953"/>
                <a:gd name="T36" fmla="*/ 2056 w 2780"/>
                <a:gd name="T37" fmla="*/ 324 h 953"/>
                <a:gd name="T38" fmla="*/ 2044 w 2780"/>
                <a:gd name="T39" fmla="*/ 336 h 953"/>
                <a:gd name="T40" fmla="*/ 2009 w 2780"/>
                <a:gd name="T41" fmla="*/ 342 h 953"/>
                <a:gd name="T42" fmla="*/ 1943 w 2780"/>
                <a:gd name="T43" fmla="*/ 336 h 953"/>
                <a:gd name="T44" fmla="*/ 1907 w 2780"/>
                <a:gd name="T45" fmla="*/ 330 h 953"/>
                <a:gd name="T46" fmla="*/ 1895 w 2780"/>
                <a:gd name="T47" fmla="*/ 342 h 953"/>
                <a:gd name="T48" fmla="*/ 1883 w 2780"/>
                <a:gd name="T49" fmla="*/ 354 h 953"/>
                <a:gd name="T50" fmla="*/ 1853 w 2780"/>
                <a:gd name="T51" fmla="*/ 360 h 953"/>
                <a:gd name="T52" fmla="*/ 1794 w 2780"/>
                <a:gd name="T53" fmla="*/ 342 h 953"/>
                <a:gd name="T54" fmla="*/ 1770 w 2780"/>
                <a:gd name="T55" fmla="*/ 342 h 953"/>
                <a:gd name="T56" fmla="*/ 1746 w 2780"/>
                <a:gd name="T57" fmla="*/ 354 h 953"/>
                <a:gd name="T58" fmla="*/ 1681 w 2780"/>
                <a:gd name="T59" fmla="*/ 425 h 953"/>
                <a:gd name="T60" fmla="*/ 1639 w 2780"/>
                <a:gd name="T61" fmla="*/ 569 h 953"/>
                <a:gd name="T62" fmla="*/ 1639 w 2780"/>
                <a:gd name="T63" fmla="*/ 593 h 953"/>
                <a:gd name="T64" fmla="*/ 1645 w 2780"/>
                <a:gd name="T65" fmla="*/ 641 h 953"/>
                <a:gd name="T66" fmla="*/ 1663 w 2780"/>
                <a:gd name="T67" fmla="*/ 659 h 953"/>
                <a:gd name="T68" fmla="*/ 1657 w 2780"/>
                <a:gd name="T69" fmla="*/ 671 h 953"/>
                <a:gd name="T70" fmla="*/ 1645 w 2780"/>
                <a:gd name="T71" fmla="*/ 683 h 953"/>
                <a:gd name="T72" fmla="*/ 1567 w 2780"/>
                <a:gd name="T73" fmla="*/ 689 h 953"/>
                <a:gd name="T74" fmla="*/ 1490 w 2780"/>
                <a:gd name="T75" fmla="*/ 629 h 953"/>
                <a:gd name="T76" fmla="*/ 1353 w 2780"/>
                <a:gd name="T77" fmla="*/ 587 h 953"/>
                <a:gd name="T78" fmla="*/ 1204 w 2780"/>
                <a:gd name="T79" fmla="*/ 671 h 953"/>
                <a:gd name="T80" fmla="*/ 1031 w 2780"/>
                <a:gd name="T81" fmla="*/ 731 h 953"/>
                <a:gd name="T82" fmla="*/ 828 w 2780"/>
                <a:gd name="T83" fmla="*/ 743 h 953"/>
                <a:gd name="T84" fmla="*/ 638 w 2780"/>
                <a:gd name="T85" fmla="*/ 701 h 953"/>
                <a:gd name="T86" fmla="*/ 578 w 2780"/>
                <a:gd name="T87" fmla="*/ 695 h 953"/>
                <a:gd name="T88" fmla="*/ 566 w 2780"/>
                <a:gd name="T89" fmla="*/ 701 h 953"/>
                <a:gd name="T90" fmla="*/ 530 w 2780"/>
                <a:gd name="T91" fmla="*/ 731 h 953"/>
                <a:gd name="T92" fmla="*/ 441 w 2780"/>
                <a:gd name="T93" fmla="*/ 809 h 953"/>
                <a:gd name="T94" fmla="*/ 411 w 2780"/>
                <a:gd name="T95" fmla="*/ 821 h 953"/>
                <a:gd name="T96" fmla="*/ 387 w 2780"/>
                <a:gd name="T97" fmla="*/ 821 h 953"/>
                <a:gd name="T98" fmla="*/ 340 w 2780"/>
                <a:gd name="T99" fmla="*/ 827 h 953"/>
                <a:gd name="T100" fmla="*/ 214 w 2780"/>
                <a:gd name="T101" fmla="*/ 851 h 953"/>
                <a:gd name="T102" fmla="*/ 178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825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39268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it-IT" sz="2000">
                <a:latin typeface="Arial" charset="0"/>
              </a:endParaRPr>
            </a:p>
          </p:txBody>
        </p:sp>
        <p:sp>
          <p:nvSpPr>
            <p:cNvPr id="139269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it-IT" sz="2000">
                <a:latin typeface="Arial" charset="0"/>
              </a:endParaRPr>
            </a:p>
          </p:txBody>
        </p:sp>
        <p:sp>
          <p:nvSpPr>
            <p:cNvPr id="139270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it-IT" sz="2000">
                <a:latin typeface="Arial" charset="0"/>
              </a:endParaRPr>
            </a:p>
          </p:txBody>
        </p:sp>
        <p:sp>
          <p:nvSpPr>
            <p:cNvPr id="139271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it-IT" sz="2000">
                <a:latin typeface="Arial" charset="0"/>
              </a:endParaRPr>
            </a:p>
          </p:txBody>
        </p:sp>
        <p:sp>
          <p:nvSpPr>
            <p:cNvPr id="139272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it-IT" sz="2000">
                <a:latin typeface="Arial" charset="0"/>
              </a:endParaRPr>
            </a:p>
          </p:txBody>
        </p:sp>
        <p:sp>
          <p:nvSpPr>
            <p:cNvPr id="139273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it-IT" sz="2000">
                <a:latin typeface="Arial" charset="0"/>
              </a:endParaRPr>
            </a:p>
          </p:txBody>
        </p:sp>
        <p:sp>
          <p:nvSpPr>
            <p:cNvPr id="139274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it-IT" sz="2000">
                <a:latin typeface="Arial" charset="0"/>
              </a:endParaRPr>
            </a:p>
          </p:txBody>
        </p:sp>
        <p:sp>
          <p:nvSpPr>
            <p:cNvPr id="139275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it-IT" sz="2000">
                <a:latin typeface="Arial" charset="0"/>
              </a:endParaRPr>
            </a:p>
          </p:txBody>
        </p:sp>
        <p:sp>
          <p:nvSpPr>
            <p:cNvPr id="139276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it-IT" sz="2000">
                <a:latin typeface="Arial" charset="0"/>
              </a:endParaRPr>
            </a:p>
          </p:txBody>
        </p:sp>
        <p:sp>
          <p:nvSpPr>
            <p:cNvPr id="139277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it-IT" sz="2000">
                <a:latin typeface="Arial" charset="0"/>
              </a:endParaRPr>
            </a:p>
          </p:txBody>
        </p:sp>
        <p:sp>
          <p:nvSpPr>
            <p:cNvPr id="139278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it-IT" sz="2000">
                <a:latin typeface="Arial" charset="0"/>
              </a:endParaRPr>
            </a:p>
          </p:txBody>
        </p:sp>
        <p:sp>
          <p:nvSpPr>
            <p:cNvPr id="139279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it-IT" sz="2000">
                <a:latin typeface="Arial" charset="0"/>
              </a:endParaRPr>
            </a:p>
          </p:txBody>
        </p:sp>
        <p:sp>
          <p:nvSpPr>
            <p:cNvPr id="139280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it-IT" sz="2000">
                <a:latin typeface="Arial" charset="0"/>
              </a:endParaRPr>
            </a:p>
          </p:txBody>
        </p:sp>
        <p:sp>
          <p:nvSpPr>
            <p:cNvPr id="139281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it-IT" sz="2000">
                <a:latin typeface="Arial" charset="0"/>
              </a:endParaRPr>
            </a:p>
          </p:txBody>
        </p:sp>
      </p:grpSp>
      <p:sp>
        <p:nvSpPr>
          <p:cNvPr id="3075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39283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Tx/>
              <a:buSzTx/>
              <a:buFontTx/>
              <a:buNone/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7601DAF8-F841-4AED-96F8-E92203C3A81E}" type="datetimeFigureOut">
              <a:rPr lang="en-US"/>
              <a:pPr>
                <a:defRPr/>
              </a:pPr>
              <a:t>10/14/2016</a:t>
            </a:fld>
            <a:endParaRPr lang="it-IT"/>
          </a:p>
        </p:txBody>
      </p:sp>
      <p:sp>
        <p:nvSpPr>
          <p:cNvPr id="139284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ClrTx/>
              <a:buSzTx/>
              <a:buFontTx/>
              <a:buNone/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928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Tx/>
              <a:buSzTx/>
              <a:buFontTx/>
              <a:buNone/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AAE5E4EE-CE11-4059-B28A-1B56E1073E7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3079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269" r:id="rId1"/>
    <p:sldLayoutId id="2147487270" r:id="rId2"/>
    <p:sldLayoutId id="2147487271" r:id="rId3"/>
    <p:sldLayoutId id="2147487272" r:id="rId4"/>
    <p:sldLayoutId id="2147487273" r:id="rId5"/>
    <p:sldLayoutId id="2147487274" r:id="rId6"/>
    <p:sldLayoutId id="2147487275" r:id="rId7"/>
    <p:sldLayoutId id="2147487276" r:id="rId8"/>
    <p:sldLayoutId id="2147487277" r:id="rId9"/>
    <p:sldLayoutId id="2147487278" r:id="rId10"/>
    <p:sldLayoutId id="21474872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128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804 w 2780"/>
                <a:gd name="T1" fmla="*/ 18 h 953"/>
                <a:gd name="T2" fmla="*/ 2714 w 2780"/>
                <a:gd name="T3" fmla="*/ 24 h 953"/>
                <a:gd name="T4" fmla="*/ 2647 w 2780"/>
                <a:gd name="T5" fmla="*/ 102 h 953"/>
                <a:gd name="T6" fmla="*/ 2543 w 2780"/>
                <a:gd name="T7" fmla="*/ 156 h 953"/>
                <a:gd name="T8" fmla="*/ 2537 w 2780"/>
                <a:gd name="T9" fmla="*/ 222 h 953"/>
                <a:gd name="T10" fmla="*/ 2519 w 2780"/>
                <a:gd name="T11" fmla="*/ 246 h 953"/>
                <a:gd name="T12" fmla="*/ 2501 w 2780"/>
                <a:gd name="T13" fmla="*/ 252 h 953"/>
                <a:gd name="T14" fmla="*/ 2429 w 2780"/>
                <a:gd name="T15" fmla="*/ 210 h 953"/>
                <a:gd name="T16" fmla="*/ 2288 w 2780"/>
                <a:gd name="T17" fmla="*/ 192 h 953"/>
                <a:gd name="T18" fmla="*/ 2264 w 2780"/>
                <a:gd name="T19" fmla="*/ 186 h 953"/>
                <a:gd name="T20" fmla="*/ 2246 w 2780"/>
                <a:gd name="T21" fmla="*/ 192 h 953"/>
                <a:gd name="T22" fmla="*/ 2174 w 2780"/>
                <a:gd name="T23" fmla="*/ 228 h 953"/>
                <a:gd name="T24" fmla="*/ 2138 w 2780"/>
                <a:gd name="T25" fmla="*/ 240 h 953"/>
                <a:gd name="T26" fmla="*/ 2114 w 2780"/>
                <a:gd name="T27" fmla="*/ 246 h 953"/>
                <a:gd name="T28" fmla="*/ 2102 w 2780"/>
                <a:gd name="T29" fmla="*/ 258 h 953"/>
                <a:gd name="T30" fmla="*/ 2102 w 2780"/>
                <a:gd name="T31" fmla="*/ 276 h 953"/>
                <a:gd name="T32" fmla="*/ 2079 w 2780"/>
                <a:gd name="T33" fmla="*/ 300 h 953"/>
                <a:gd name="T34" fmla="*/ 2061 w 2780"/>
                <a:gd name="T35" fmla="*/ 312 h 953"/>
                <a:gd name="T36" fmla="*/ 2049 w 2780"/>
                <a:gd name="T37" fmla="*/ 324 h 953"/>
                <a:gd name="T38" fmla="*/ 2037 w 2780"/>
                <a:gd name="T39" fmla="*/ 336 h 953"/>
                <a:gd name="T40" fmla="*/ 2003 w 2780"/>
                <a:gd name="T41" fmla="*/ 342 h 953"/>
                <a:gd name="T42" fmla="*/ 1937 w 2780"/>
                <a:gd name="T43" fmla="*/ 336 h 953"/>
                <a:gd name="T44" fmla="*/ 1901 w 2780"/>
                <a:gd name="T45" fmla="*/ 330 h 953"/>
                <a:gd name="T46" fmla="*/ 1889 w 2780"/>
                <a:gd name="T47" fmla="*/ 342 h 953"/>
                <a:gd name="T48" fmla="*/ 1877 w 2780"/>
                <a:gd name="T49" fmla="*/ 354 h 953"/>
                <a:gd name="T50" fmla="*/ 1847 w 2780"/>
                <a:gd name="T51" fmla="*/ 360 h 953"/>
                <a:gd name="T52" fmla="*/ 1788 w 2780"/>
                <a:gd name="T53" fmla="*/ 342 h 953"/>
                <a:gd name="T54" fmla="*/ 1764 w 2780"/>
                <a:gd name="T55" fmla="*/ 342 h 953"/>
                <a:gd name="T56" fmla="*/ 1740 w 2780"/>
                <a:gd name="T57" fmla="*/ 354 h 953"/>
                <a:gd name="T58" fmla="*/ 1676 w 2780"/>
                <a:gd name="T59" fmla="*/ 425 h 953"/>
                <a:gd name="T60" fmla="*/ 1634 w 2780"/>
                <a:gd name="T61" fmla="*/ 569 h 953"/>
                <a:gd name="T62" fmla="*/ 1634 w 2780"/>
                <a:gd name="T63" fmla="*/ 593 h 953"/>
                <a:gd name="T64" fmla="*/ 1640 w 2780"/>
                <a:gd name="T65" fmla="*/ 641 h 953"/>
                <a:gd name="T66" fmla="*/ 1658 w 2780"/>
                <a:gd name="T67" fmla="*/ 659 h 953"/>
                <a:gd name="T68" fmla="*/ 1652 w 2780"/>
                <a:gd name="T69" fmla="*/ 671 h 953"/>
                <a:gd name="T70" fmla="*/ 1640 w 2780"/>
                <a:gd name="T71" fmla="*/ 683 h 953"/>
                <a:gd name="T72" fmla="*/ 1562 w 2780"/>
                <a:gd name="T73" fmla="*/ 689 h 953"/>
                <a:gd name="T74" fmla="*/ 1485 w 2780"/>
                <a:gd name="T75" fmla="*/ 629 h 953"/>
                <a:gd name="T76" fmla="*/ 1349 w 2780"/>
                <a:gd name="T77" fmla="*/ 587 h 953"/>
                <a:gd name="T78" fmla="*/ 1200 w 2780"/>
                <a:gd name="T79" fmla="*/ 671 h 953"/>
                <a:gd name="T80" fmla="*/ 1028 w 2780"/>
                <a:gd name="T81" fmla="*/ 731 h 953"/>
                <a:gd name="T82" fmla="*/ 825 w 2780"/>
                <a:gd name="T83" fmla="*/ 743 h 953"/>
                <a:gd name="T84" fmla="*/ 636 w 2780"/>
                <a:gd name="T85" fmla="*/ 701 h 953"/>
                <a:gd name="T86" fmla="*/ 576 w 2780"/>
                <a:gd name="T87" fmla="*/ 695 h 953"/>
                <a:gd name="T88" fmla="*/ 564 w 2780"/>
                <a:gd name="T89" fmla="*/ 701 h 953"/>
                <a:gd name="T90" fmla="*/ 528 w 2780"/>
                <a:gd name="T91" fmla="*/ 731 h 953"/>
                <a:gd name="T92" fmla="*/ 440 w 2780"/>
                <a:gd name="T93" fmla="*/ 809 h 953"/>
                <a:gd name="T94" fmla="*/ 410 w 2780"/>
                <a:gd name="T95" fmla="*/ 821 h 953"/>
                <a:gd name="T96" fmla="*/ 386 w 2780"/>
                <a:gd name="T97" fmla="*/ 821 h 953"/>
                <a:gd name="T98" fmla="*/ 339 w 2780"/>
                <a:gd name="T99" fmla="*/ 827 h 953"/>
                <a:gd name="T100" fmla="*/ 213 w 2780"/>
                <a:gd name="T101" fmla="*/ 851 h 953"/>
                <a:gd name="T102" fmla="*/ 177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816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39268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defRPr/>
              </a:pPr>
              <a:endParaRPr lang="it-IT" sz="2000">
                <a:solidFill>
                  <a:srgbClr val="EAEAEA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9269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defRPr/>
              </a:pPr>
              <a:endParaRPr lang="it-IT" sz="2000">
                <a:solidFill>
                  <a:srgbClr val="EAEAEA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9270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defRPr/>
              </a:pPr>
              <a:endParaRPr lang="it-IT" sz="2000">
                <a:solidFill>
                  <a:srgbClr val="EAEAEA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9271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defRPr/>
              </a:pPr>
              <a:endParaRPr lang="it-IT" sz="2000">
                <a:solidFill>
                  <a:srgbClr val="EAEAEA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9272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defRPr/>
              </a:pPr>
              <a:endParaRPr lang="it-IT" sz="2000">
                <a:solidFill>
                  <a:srgbClr val="EAEAEA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9273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defRPr/>
              </a:pPr>
              <a:endParaRPr lang="it-IT" sz="2000">
                <a:solidFill>
                  <a:srgbClr val="EAEAEA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9274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defRPr/>
              </a:pPr>
              <a:endParaRPr lang="it-IT" sz="2000">
                <a:solidFill>
                  <a:srgbClr val="EAEAEA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9275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defRPr/>
              </a:pPr>
              <a:endParaRPr lang="it-IT" sz="2000">
                <a:solidFill>
                  <a:srgbClr val="EAEAEA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9276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defRPr/>
              </a:pPr>
              <a:endParaRPr lang="it-IT" sz="2000">
                <a:solidFill>
                  <a:srgbClr val="EAEAEA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9277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defRPr/>
              </a:pPr>
              <a:endParaRPr lang="it-IT" sz="2000">
                <a:solidFill>
                  <a:srgbClr val="EAEAEA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9278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defRPr/>
              </a:pPr>
              <a:endParaRPr lang="it-IT" sz="2000">
                <a:solidFill>
                  <a:srgbClr val="EAEAEA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9279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defRPr/>
              </a:pPr>
              <a:endParaRPr lang="it-IT" sz="2000">
                <a:solidFill>
                  <a:srgbClr val="EAEAEA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9280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defRPr/>
              </a:pPr>
              <a:endParaRPr lang="it-IT" sz="2000">
                <a:solidFill>
                  <a:srgbClr val="EAEAEA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9281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defRPr/>
              </a:pPr>
              <a:endParaRPr lang="it-IT" sz="2000">
                <a:solidFill>
                  <a:srgbClr val="EAEAEA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13928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39283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Tx/>
              <a:buSzTx/>
              <a:buFontTx/>
              <a:buNone/>
              <a:defRPr sz="1200">
                <a:solidFill>
                  <a:srgbClr val="EAEAEA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defRPr>
            </a:lvl1pPr>
          </a:lstStyle>
          <a:p>
            <a:pPr>
              <a:defRPr/>
            </a:pPr>
            <a:fld id="{29CF72B6-83CD-44FE-9CBF-56014B0BE590}" type="datetimeFigureOut">
              <a:rPr lang="en-US"/>
              <a:pPr>
                <a:defRPr/>
              </a:pPr>
              <a:t>10/14/2016</a:t>
            </a:fld>
            <a:endParaRPr lang="it-IT"/>
          </a:p>
        </p:txBody>
      </p:sp>
      <p:sp>
        <p:nvSpPr>
          <p:cNvPr id="139284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ClrTx/>
              <a:buSzTx/>
              <a:buFontTx/>
              <a:buNone/>
              <a:defRPr sz="1200">
                <a:solidFill>
                  <a:srgbClr val="EAEAEA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928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Tx/>
              <a:buSzTx/>
              <a:buFontTx/>
              <a:buNone/>
              <a:defRPr sz="1200">
                <a:solidFill>
                  <a:srgbClr val="EAEAEA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defRPr>
            </a:lvl1pPr>
          </a:lstStyle>
          <a:p>
            <a:pPr>
              <a:defRPr/>
            </a:pPr>
            <a:fld id="{53A3D1F5-B913-4FF3-BCFA-61E6A1F2568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3928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280" r:id="rId1"/>
    <p:sldLayoutId id="2147487281" r:id="rId2"/>
    <p:sldLayoutId id="2147487282" r:id="rId3"/>
    <p:sldLayoutId id="2147487283" r:id="rId4"/>
    <p:sldLayoutId id="2147487284" r:id="rId5"/>
    <p:sldLayoutId id="2147487285" r:id="rId6"/>
    <p:sldLayoutId id="2147487286" r:id="rId7"/>
    <p:sldLayoutId id="2147487287" r:id="rId8"/>
    <p:sldLayoutId id="2147487288" r:id="rId9"/>
    <p:sldLayoutId id="2147487289" r:id="rId10"/>
    <p:sldLayoutId id="21474872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5123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Tx/>
              <a:buSzTx/>
              <a:buFontTx/>
              <a:buNone/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B2607D64-A3E6-44CD-80C5-62A4EC65B98A}" type="datetimeFigureOut">
              <a:rPr lang="it-IT"/>
              <a:pPr>
                <a:defRPr/>
              </a:pPr>
              <a:t>14/10/2016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ClrTx/>
              <a:buSzTx/>
              <a:buFontTx/>
              <a:buNone/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Tx/>
              <a:buSzTx/>
              <a:buFontTx/>
              <a:buNone/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66B7282D-D181-40A9-84FF-CFCF0B9E484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91" r:id="rId1"/>
    <p:sldLayoutId id="2147487292" r:id="rId2"/>
    <p:sldLayoutId id="2147487293" r:id="rId3"/>
    <p:sldLayoutId id="2147487294" r:id="rId4"/>
    <p:sldLayoutId id="2147487295" r:id="rId5"/>
    <p:sldLayoutId id="2147487296" r:id="rId6"/>
    <p:sldLayoutId id="2147487297" r:id="rId7"/>
    <p:sldLayoutId id="2147487298" r:id="rId8"/>
    <p:sldLayoutId id="2147487299" r:id="rId9"/>
    <p:sldLayoutId id="2147487300" r:id="rId10"/>
    <p:sldLayoutId id="21474873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614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Tx/>
              <a:buSzTx/>
              <a:buFontTx/>
              <a:buNone/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2C77A8F7-E2A0-484B-B610-9DC5956DA028}" type="datetimeFigureOut">
              <a:rPr lang="it-IT"/>
              <a:pPr>
                <a:defRPr/>
              </a:pPr>
              <a:t>14/10/2016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ClrTx/>
              <a:buSzTx/>
              <a:buFontTx/>
              <a:buNone/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Tx/>
              <a:buSzTx/>
              <a:buFontTx/>
              <a:buNone/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C836DD92-FC1D-429B-8A76-EAB437D1688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302" r:id="rId1"/>
    <p:sldLayoutId id="2147487303" r:id="rId2"/>
    <p:sldLayoutId id="2147487304" r:id="rId3"/>
    <p:sldLayoutId id="2147487305" r:id="rId4"/>
    <p:sldLayoutId id="2147487306" r:id="rId5"/>
    <p:sldLayoutId id="2147487307" r:id="rId6"/>
    <p:sldLayoutId id="2147487308" r:id="rId7"/>
    <p:sldLayoutId id="2147487309" r:id="rId8"/>
    <p:sldLayoutId id="2147487310" r:id="rId9"/>
    <p:sldLayoutId id="2147487311" r:id="rId10"/>
    <p:sldLayoutId id="21474873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7171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Tx/>
              <a:buSzTx/>
              <a:buFontTx/>
              <a:buNone/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F24C8D4-E944-41C9-B832-23DFC7C09D1B}" type="datetimeFigureOut">
              <a:rPr lang="it-IT"/>
              <a:pPr>
                <a:defRPr/>
              </a:pPr>
              <a:t>14/10/2016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ClrTx/>
              <a:buSzTx/>
              <a:buFontTx/>
              <a:buNone/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Tx/>
              <a:buSzTx/>
              <a:buFontTx/>
              <a:buNone/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6C1074FD-98E1-4344-BEE2-62462355F12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313" r:id="rId1"/>
    <p:sldLayoutId id="2147487314" r:id="rId2"/>
    <p:sldLayoutId id="2147487315" r:id="rId3"/>
    <p:sldLayoutId id="2147487316" r:id="rId4"/>
    <p:sldLayoutId id="2147487317" r:id="rId5"/>
    <p:sldLayoutId id="2147487318" r:id="rId6"/>
    <p:sldLayoutId id="2147487319" r:id="rId7"/>
    <p:sldLayoutId id="2147487320" r:id="rId8"/>
    <p:sldLayoutId id="2147487321" r:id="rId9"/>
    <p:sldLayoutId id="2147487322" r:id="rId10"/>
    <p:sldLayoutId id="21474873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2056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86 w 2780"/>
                <a:gd name="T1" fmla="*/ 18 h 953"/>
                <a:gd name="T2" fmla="*/ 2696 w 2780"/>
                <a:gd name="T3" fmla="*/ 24 h 953"/>
                <a:gd name="T4" fmla="*/ 2629 w 2780"/>
                <a:gd name="T5" fmla="*/ 102 h 953"/>
                <a:gd name="T6" fmla="*/ 2527 w 2780"/>
                <a:gd name="T7" fmla="*/ 156 h 953"/>
                <a:gd name="T8" fmla="*/ 2521 w 2780"/>
                <a:gd name="T9" fmla="*/ 222 h 953"/>
                <a:gd name="T10" fmla="*/ 2503 w 2780"/>
                <a:gd name="T11" fmla="*/ 246 h 953"/>
                <a:gd name="T12" fmla="*/ 2485 w 2780"/>
                <a:gd name="T13" fmla="*/ 252 h 953"/>
                <a:gd name="T14" fmla="*/ 2413 w 2780"/>
                <a:gd name="T15" fmla="*/ 210 h 953"/>
                <a:gd name="T16" fmla="*/ 2274 w 2780"/>
                <a:gd name="T17" fmla="*/ 192 h 953"/>
                <a:gd name="T18" fmla="*/ 2250 w 2780"/>
                <a:gd name="T19" fmla="*/ 186 h 953"/>
                <a:gd name="T20" fmla="*/ 2232 w 2780"/>
                <a:gd name="T21" fmla="*/ 192 h 953"/>
                <a:gd name="T22" fmla="*/ 2160 w 2780"/>
                <a:gd name="T23" fmla="*/ 228 h 953"/>
                <a:gd name="T24" fmla="*/ 2124 w 2780"/>
                <a:gd name="T25" fmla="*/ 240 h 953"/>
                <a:gd name="T26" fmla="*/ 2100 w 2780"/>
                <a:gd name="T27" fmla="*/ 246 h 953"/>
                <a:gd name="T28" fmla="*/ 2088 w 2780"/>
                <a:gd name="T29" fmla="*/ 258 h 953"/>
                <a:gd name="T30" fmla="*/ 2088 w 2780"/>
                <a:gd name="T31" fmla="*/ 276 h 953"/>
                <a:gd name="T32" fmla="*/ 2065 w 2780"/>
                <a:gd name="T33" fmla="*/ 300 h 953"/>
                <a:gd name="T34" fmla="*/ 2047 w 2780"/>
                <a:gd name="T35" fmla="*/ 312 h 953"/>
                <a:gd name="T36" fmla="*/ 2035 w 2780"/>
                <a:gd name="T37" fmla="*/ 324 h 953"/>
                <a:gd name="T38" fmla="*/ 2023 w 2780"/>
                <a:gd name="T39" fmla="*/ 336 h 953"/>
                <a:gd name="T40" fmla="*/ 1991 w 2780"/>
                <a:gd name="T41" fmla="*/ 342 h 953"/>
                <a:gd name="T42" fmla="*/ 1925 w 2780"/>
                <a:gd name="T43" fmla="*/ 336 h 953"/>
                <a:gd name="T44" fmla="*/ 1889 w 2780"/>
                <a:gd name="T45" fmla="*/ 330 h 953"/>
                <a:gd name="T46" fmla="*/ 1877 w 2780"/>
                <a:gd name="T47" fmla="*/ 342 h 953"/>
                <a:gd name="T48" fmla="*/ 1865 w 2780"/>
                <a:gd name="T49" fmla="*/ 354 h 953"/>
                <a:gd name="T50" fmla="*/ 1835 w 2780"/>
                <a:gd name="T51" fmla="*/ 360 h 953"/>
                <a:gd name="T52" fmla="*/ 1776 w 2780"/>
                <a:gd name="T53" fmla="*/ 342 h 953"/>
                <a:gd name="T54" fmla="*/ 1752 w 2780"/>
                <a:gd name="T55" fmla="*/ 342 h 953"/>
                <a:gd name="T56" fmla="*/ 1728 w 2780"/>
                <a:gd name="T57" fmla="*/ 354 h 953"/>
                <a:gd name="T58" fmla="*/ 1666 w 2780"/>
                <a:gd name="T59" fmla="*/ 425 h 953"/>
                <a:gd name="T60" fmla="*/ 1624 w 2780"/>
                <a:gd name="T61" fmla="*/ 569 h 953"/>
                <a:gd name="T62" fmla="*/ 1624 w 2780"/>
                <a:gd name="T63" fmla="*/ 593 h 953"/>
                <a:gd name="T64" fmla="*/ 1630 w 2780"/>
                <a:gd name="T65" fmla="*/ 641 h 953"/>
                <a:gd name="T66" fmla="*/ 1648 w 2780"/>
                <a:gd name="T67" fmla="*/ 659 h 953"/>
                <a:gd name="T68" fmla="*/ 1642 w 2780"/>
                <a:gd name="T69" fmla="*/ 671 h 953"/>
                <a:gd name="T70" fmla="*/ 1630 w 2780"/>
                <a:gd name="T71" fmla="*/ 683 h 953"/>
                <a:gd name="T72" fmla="*/ 1552 w 2780"/>
                <a:gd name="T73" fmla="*/ 689 h 953"/>
                <a:gd name="T74" fmla="*/ 1475 w 2780"/>
                <a:gd name="T75" fmla="*/ 629 h 953"/>
                <a:gd name="T76" fmla="*/ 1341 w 2780"/>
                <a:gd name="T77" fmla="*/ 587 h 953"/>
                <a:gd name="T78" fmla="*/ 1192 w 2780"/>
                <a:gd name="T79" fmla="*/ 671 h 953"/>
                <a:gd name="T80" fmla="*/ 1022 w 2780"/>
                <a:gd name="T81" fmla="*/ 731 h 953"/>
                <a:gd name="T82" fmla="*/ 819 w 2780"/>
                <a:gd name="T83" fmla="*/ 743 h 953"/>
                <a:gd name="T84" fmla="*/ 632 w 2780"/>
                <a:gd name="T85" fmla="*/ 701 h 953"/>
                <a:gd name="T86" fmla="*/ 572 w 2780"/>
                <a:gd name="T87" fmla="*/ 695 h 953"/>
                <a:gd name="T88" fmla="*/ 560 w 2780"/>
                <a:gd name="T89" fmla="*/ 701 h 953"/>
                <a:gd name="T90" fmla="*/ 524 w 2780"/>
                <a:gd name="T91" fmla="*/ 731 h 953"/>
                <a:gd name="T92" fmla="*/ 438 w 2780"/>
                <a:gd name="T93" fmla="*/ 809 h 953"/>
                <a:gd name="T94" fmla="*/ 408 w 2780"/>
                <a:gd name="T95" fmla="*/ 821 h 953"/>
                <a:gd name="T96" fmla="*/ 384 w 2780"/>
                <a:gd name="T97" fmla="*/ 821 h 953"/>
                <a:gd name="T98" fmla="*/ 337 w 2780"/>
                <a:gd name="T99" fmla="*/ 827 h 953"/>
                <a:gd name="T100" fmla="*/ 211 w 2780"/>
                <a:gd name="T101" fmla="*/ 851 h 953"/>
                <a:gd name="T102" fmla="*/ 175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98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it-IT">
                <a:solidFill>
                  <a:srgbClr val="006666"/>
                </a:solidFill>
                <a:latin typeface="Arial" charset="0"/>
              </a:endParaRPr>
            </a:p>
          </p:txBody>
        </p:sp>
        <p:sp>
          <p:nvSpPr>
            <p:cNvPr id="139268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it-IT" sz="2000">
                <a:solidFill>
                  <a:srgbClr val="006666"/>
                </a:solidFill>
                <a:latin typeface="Arial" charset="0"/>
              </a:endParaRPr>
            </a:p>
          </p:txBody>
        </p:sp>
        <p:sp>
          <p:nvSpPr>
            <p:cNvPr id="139269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it-IT" sz="2000">
                <a:solidFill>
                  <a:srgbClr val="006666"/>
                </a:solidFill>
                <a:latin typeface="Arial" charset="0"/>
              </a:endParaRPr>
            </a:p>
          </p:txBody>
        </p:sp>
        <p:sp>
          <p:nvSpPr>
            <p:cNvPr id="139270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it-IT" sz="2000">
                <a:solidFill>
                  <a:srgbClr val="006666"/>
                </a:solidFill>
                <a:latin typeface="Arial" charset="0"/>
              </a:endParaRPr>
            </a:p>
          </p:txBody>
        </p:sp>
        <p:sp>
          <p:nvSpPr>
            <p:cNvPr id="139271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it-IT" sz="2000">
                <a:solidFill>
                  <a:srgbClr val="006666"/>
                </a:solidFill>
                <a:latin typeface="Arial" charset="0"/>
              </a:endParaRPr>
            </a:p>
          </p:txBody>
        </p:sp>
        <p:sp>
          <p:nvSpPr>
            <p:cNvPr id="139272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it-IT" sz="2000">
                <a:solidFill>
                  <a:srgbClr val="006666"/>
                </a:solidFill>
                <a:latin typeface="Arial" charset="0"/>
              </a:endParaRPr>
            </a:p>
          </p:txBody>
        </p:sp>
        <p:sp>
          <p:nvSpPr>
            <p:cNvPr id="139273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it-IT" sz="2000">
                <a:solidFill>
                  <a:srgbClr val="006666"/>
                </a:solidFill>
                <a:latin typeface="Arial" charset="0"/>
              </a:endParaRPr>
            </a:p>
          </p:txBody>
        </p:sp>
        <p:sp>
          <p:nvSpPr>
            <p:cNvPr id="139274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it-IT" sz="2000">
                <a:solidFill>
                  <a:srgbClr val="006666"/>
                </a:solidFill>
                <a:latin typeface="Arial" charset="0"/>
              </a:endParaRPr>
            </a:p>
          </p:txBody>
        </p:sp>
        <p:sp>
          <p:nvSpPr>
            <p:cNvPr id="139275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it-IT" sz="2000">
                <a:solidFill>
                  <a:srgbClr val="006666"/>
                </a:solidFill>
                <a:latin typeface="Arial" charset="0"/>
              </a:endParaRPr>
            </a:p>
          </p:txBody>
        </p:sp>
        <p:sp>
          <p:nvSpPr>
            <p:cNvPr id="139276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it-IT" sz="2000">
                <a:solidFill>
                  <a:srgbClr val="006666"/>
                </a:solidFill>
                <a:latin typeface="Arial" charset="0"/>
              </a:endParaRPr>
            </a:p>
          </p:txBody>
        </p:sp>
        <p:sp>
          <p:nvSpPr>
            <p:cNvPr id="139277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it-IT" sz="2000">
                <a:solidFill>
                  <a:srgbClr val="006666"/>
                </a:solidFill>
                <a:latin typeface="Arial" charset="0"/>
              </a:endParaRPr>
            </a:p>
          </p:txBody>
        </p:sp>
        <p:sp>
          <p:nvSpPr>
            <p:cNvPr id="139278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it-IT" sz="2000">
                <a:solidFill>
                  <a:srgbClr val="006666"/>
                </a:solidFill>
                <a:latin typeface="Arial" charset="0"/>
              </a:endParaRPr>
            </a:p>
          </p:txBody>
        </p:sp>
        <p:sp>
          <p:nvSpPr>
            <p:cNvPr id="139279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it-IT" sz="2000">
                <a:solidFill>
                  <a:srgbClr val="006666"/>
                </a:solidFill>
                <a:latin typeface="Arial" charset="0"/>
              </a:endParaRPr>
            </a:p>
          </p:txBody>
        </p:sp>
        <p:sp>
          <p:nvSpPr>
            <p:cNvPr id="139280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it-IT" sz="2000">
                <a:solidFill>
                  <a:srgbClr val="006666"/>
                </a:solidFill>
                <a:latin typeface="Arial" charset="0"/>
              </a:endParaRPr>
            </a:p>
          </p:txBody>
        </p:sp>
        <p:sp>
          <p:nvSpPr>
            <p:cNvPr id="139281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it-IT" sz="2000">
                <a:solidFill>
                  <a:srgbClr val="006666"/>
                </a:solidFill>
                <a:latin typeface="Arial" charset="0"/>
              </a:endParaRPr>
            </a:p>
          </p:txBody>
        </p:sp>
      </p:grpSp>
      <p:sp>
        <p:nvSpPr>
          <p:cNvPr id="13928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39283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Tx/>
              <a:buSzTx/>
              <a:buFontTx/>
              <a:buNone/>
              <a:defRPr sz="120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975169A4-CA6D-4DDC-B09F-CD98BFBEAF4C}" type="datetimeFigureOut">
              <a:rPr lang="en-US"/>
              <a:pPr>
                <a:defRPr/>
              </a:pPr>
              <a:t>10/14/2016</a:t>
            </a:fld>
            <a:endParaRPr lang="it-IT"/>
          </a:p>
        </p:txBody>
      </p:sp>
      <p:sp>
        <p:nvSpPr>
          <p:cNvPr id="139284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ClrTx/>
              <a:buSzTx/>
              <a:buFontTx/>
              <a:buNone/>
              <a:defRPr sz="120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928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Tx/>
              <a:buSzTx/>
              <a:buFontTx/>
              <a:buNone/>
              <a:defRPr sz="120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454CF076-2FB4-430A-B6C3-36D504A8A61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3928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324" r:id="rId1"/>
    <p:sldLayoutId id="2147487325" r:id="rId2"/>
    <p:sldLayoutId id="2147487326" r:id="rId3"/>
    <p:sldLayoutId id="2147487327" r:id="rId4"/>
    <p:sldLayoutId id="2147487328" r:id="rId5"/>
    <p:sldLayoutId id="2147487329" r:id="rId6"/>
    <p:sldLayoutId id="2147487330" r:id="rId7"/>
    <p:sldLayoutId id="2147487331" r:id="rId8"/>
    <p:sldLayoutId id="2147487332" r:id="rId9"/>
    <p:sldLayoutId id="2147487333" r:id="rId10"/>
    <p:sldLayoutId id="2147487334" r:id="rId11"/>
    <p:sldLayoutId id="214748733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Click to edit the title text format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Click to edit the outline text format</a:t>
            </a:r>
          </a:p>
          <a:p>
            <a:pPr lvl="1"/>
            <a:r>
              <a:rPr lang="en-GB" altLang="it-IT" smtClean="0"/>
              <a:t>Second Outline Level</a:t>
            </a:r>
          </a:p>
          <a:p>
            <a:pPr lvl="2"/>
            <a:r>
              <a:rPr lang="en-GB" altLang="it-IT" smtClean="0"/>
              <a:t>Third Outline Level</a:t>
            </a:r>
          </a:p>
          <a:p>
            <a:pPr lvl="3"/>
            <a:r>
              <a:rPr lang="en-GB" altLang="it-IT" smtClean="0"/>
              <a:t>Fourth Outline Level</a:t>
            </a:r>
          </a:p>
          <a:p>
            <a:pPr lvl="4"/>
            <a:r>
              <a:rPr lang="en-GB" altLang="it-IT" smtClean="0"/>
              <a:t>Fifth Outline Level</a:t>
            </a:r>
          </a:p>
          <a:p>
            <a:pPr lvl="4"/>
            <a:r>
              <a:rPr lang="en-GB" altLang="it-IT" smtClean="0"/>
              <a:t>Sixth Outline Level</a:t>
            </a:r>
          </a:p>
          <a:p>
            <a:pPr lvl="4"/>
            <a:r>
              <a:rPr lang="en-GB" altLang="it-IT" smtClean="0"/>
              <a:t>Seventh Outline Level</a:t>
            </a:r>
          </a:p>
          <a:p>
            <a:pPr lvl="4"/>
            <a:r>
              <a:rPr lang="en-GB" altLang="it-IT" smtClean="0"/>
              <a:t>Eighth Outline Level</a:t>
            </a:r>
          </a:p>
          <a:p>
            <a:pPr lvl="4"/>
            <a:r>
              <a:rPr lang="en-GB" altLang="it-IT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>
                <a:srgbClr val="0000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Font typeface="Arial" charset="0"/>
              <a:buNone/>
              <a:defRPr/>
            </a:pPr>
            <a:endParaRPr lang="it-IT" altLang="it-IT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0000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502D9B01-EDD9-4972-AD78-987EE364EE96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336" r:id="rId1"/>
    <p:sldLayoutId id="2147487337" r:id="rId2"/>
    <p:sldLayoutId id="2147487338" r:id="rId3"/>
    <p:sldLayoutId id="2147487339" r:id="rId4"/>
    <p:sldLayoutId id="2147487340" r:id="rId5"/>
    <p:sldLayoutId id="2147487341" r:id="rId6"/>
    <p:sldLayoutId id="2147487342" r:id="rId7"/>
    <p:sldLayoutId id="2147487343" r:id="rId8"/>
    <p:sldLayoutId id="2147487344" r:id="rId9"/>
    <p:sldLayoutId id="2147487345" r:id="rId10"/>
    <p:sldLayoutId id="2147487346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4400">
          <a:solidFill>
            <a:srgbClr val="000000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4400">
          <a:solidFill>
            <a:srgbClr val="000000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4400">
          <a:solidFill>
            <a:srgbClr val="000000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4400">
          <a:solidFill>
            <a:srgbClr val="000000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5pPr>
      <a:lvl6pPr marL="457200"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4400">
          <a:solidFill>
            <a:srgbClr val="000000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6pPr>
      <a:lvl7pPr marL="914400"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4400">
          <a:solidFill>
            <a:srgbClr val="000000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7pPr>
      <a:lvl8pPr marL="1371600"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4400">
          <a:solidFill>
            <a:srgbClr val="000000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8pPr>
      <a:lvl9pPr marL="1828800"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4400">
          <a:solidFill>
            <a:srgbClr val="000000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39725" indent="-339725" algn="l" defTabSz="449263" rtl="0" eaLnBrk="0" fontAlgn="base" hangingPunct="0">
        <a:lnSpc>
          <a:spcPct val="93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39775" indent="-282575" algn="l" defTabSz="449263" rtl="0" eaLnBrk="0" fontAlgn="base" hangingPunct="0">
        <a:lnSpc>
          <a:spcPct val="93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39825" indent="-225425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597025" indent="-225425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4225" indent="-225425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1425" indent="-225425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68625" indent="-225425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5825" indent="-225425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3025" indent="-225425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0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6.jpeg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1.jpe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4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4.xml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hyperlink" Target="http://pepspiceusa.com/product.sc;jsessionid=282851AF0772F82D09822826E4FBBE7B.qscstrfrnt02?productId=1&amp;categoryId=1" TargetMode="External"/><Relationship Id="rId18" Type="http://schemas.openxmlformats.org/officeDocument/2006/relationships/image" Target="../media/image22.jpeg"/><Relationship Id="rId3" Type="http://schemas.openxmlformats.org/officeDocument/2006/relationships/image" Target="../media/image11.wmf"/><Relationship Id="rId7" Type="http://schemas.openxmlformats.org/officeDocument/2006/relationships/hyperlink" Target="http://spicegold.biz/photo/yucatan-fire-2g.jpg" TargetMode="External"/><Relationship Id="rId12" Type="http://schemas.openxmlformats.org/officeDocument/2006/relationships/image" Target="../media/image17.jpeg"/><Relationship Id="rId17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19.xml"/><Relationship Id="rId6" Type="http://schemas.openxmlformats.org/officeDocument/2006/relationships/image" Target="../media/image13.jpeg"/><Relationship Id="rId11" Type="http://schemas.openxmlformats.org/officeDocument/2006/relationships/image" Target="../media/image16.jpeg"/><Relationship Id="rId5" Type="http://schemas.openxmlformats.org/officeDocument/2006/relationships/hyperlink" Target="http://spicegold.biz/photo/genie-3g.jpg" TargetMode="External"/><Relationship Id="rId15" Type="http://schemas.openxmlformats.org/officeDocument/2006/relationships/image" Target="../media/image19.jpeg"/><Relationship Id="rId10" Type="http://schemas.openxmlformats.org/officeDocument/2006/relationships/hyperlink" Target="http://img.alibaba.com/photo/108511409/Voodoo_Spice_Herbal_Incense.jpg" TargetMode="External"/><Relationship Id="rId19" Type="http://schemas.openxmlformats.org/officeDocument/2006/relationships/image" Target="../media/image23.jpeg"/><Relationship Id="rId4" Type="http://schemas.openxmlformats.org/officeDocument/2006/relationships/image" Target="../media/image12.jpeg"/><Relationship Id="rId9" Type="http://schemas.openxmlformats.org/officeDocument/2006/relationships/image" Target="../media/image15.jpeg"/><Relationship Id="rId1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9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3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11" descr="Immagine"/>
          <p:cNvPicPr>
            <a:picLocks noChangeAspect="1" noChangeArrowheads="1"/>
          </p:cNvPicPr>
          <p:nvPr/>
        </p:nvPicPr>
        <p:blipFill>
          <a:blip r:embed="rId3" cstate="print">
            <a:lum contrast="-46000"/>
          </a:blip>
          <a:srcRect/>
          <a:stretch>
            <a:fillRect/>
          </a:stretch>
        </p:blipFill>
        <p:spPr bwMode="auto">
          <a:xfrm>
            <a:off x="1835150" y="247650"/>
            <a:ext cx="5507038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324" name="Text Box 12"/>
          <p:cNvSpPr txBox="1">
            <a:spLocks noChangeArrowheads="1"/>
          </p:cNvSpPr>
          <p:nvPr/>
        </p:nvSpPr>
        <p:spPr bwMode="auto">
          <a:xfrm>
            <a:off x="400050" y="919163"/>
            <a:ext cx="8653463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  <a:buFont typeface="Arial" charset="0"/>
              <a:buNone/>
              <a:defRPr/>
            </a:pPr>
            <a:r>
              <a:rPr lang="it-IT" sz="4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Neurobiologia e trattamenti dei disturbi da uso di Cannabis: aspetti di genere</a:t>
            </a:r>
          </a:p>
        </p:txBody>
      </p:sp>
      <p:sp>
        <p:nvSpPr>
          <p:cNvPr id="138244" name="Text Box 6"/>
          <p:cNvSpPr txBox="1">
            <a:spLocks noChangeArrowheads="1"/>
          </p:cNvSpPr>
          <p:nvPr/>
        </p:nvSpPr>
        <p:spPr bwMode="auto">
          <a:xfrm>
            <a:off x="5276850" y="6515100"/>
            <a:ext cx="375285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1600" b="1">
                <a:solidFill>
                  <a:schemeClr val="tx2"/>
                </a:solidFill>
                <a:latin typeface="Tahoma" pitchFamily="34" charset="0"/>
              </a:rPr>
              <a:t>Matera, 14 Ottobre 2016</a:t>
            </a:r>
          </a:p>
        </p:txBody>
      </p:sp>
      <p:pic>
        <p:nvPicPr>
          <p:cNvPr id="311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162" y="6239435"/>
            <a:ext cx="653292" cy="61135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638300" y="4889500"/>
            <a:ext cx="5740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193" tIns="45599" rIns="91193" bIns="45599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it-IT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Liana Fattore</a:t>
            </a:r>
          </a:p>
          <a:p>
            <a:pPr algn="ctr">
              <a:lnSpc>
                <a:spcPct val="100000"/>
              </a:lnSpc>
              <a:defRPr/>
            </a:pPr>
            <a:r>
              <a:rPr lang="it-IT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Istituto di Neuroscienze, Cagliari</a:t>
            </a:r>
          </a:p>
          <a:p>
            <a:pPr algn="ctr">
              <a:lnSpc>
                <a:spcPct val="100000"/>
              </a:lnSpc>
              <a:defRPr/>
            </a:pPr>
            <a:r>
              <a:rPr lang="it-IT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Consiglio Nazionale delle Ricerche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21" name="Picture 2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0263" y="908050"/>
            <a:ext cx="4503737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5164138" y="1936750"/>
            <a:ext cx="3440112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305" eaLnBrk="0" fontAlgn="auto" hangingPunc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it-IT" altLang="en-US" sz="24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Arial" pitchFamily="34" charset="0"/>
              </a:rPr>
              <a:t>Tratti comportamentali</a:t>
            </a:r>
          </a:p>
        </p:txBody>
      </p:sp>
      <p:sp>
        <p:nvSpPr>
          <p:cNvPr id="7" name="CasellaDiTesto 6"/>
          <p:cNvSpPr txBox="1"/>
          <p:nvPr/>
        </p:nvSpPr>
        <p:spPr bwMode="auto">
          <a:xfrm>
            <a:off x="5493965" y="2608263"/>
            <a:ext cx="3357562" cy="137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305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it-IT" sz="18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Arial" pitchFamily="34" charset="0"/>
              </a:rPr>
              <a:t>Impulsività</a:t>
            </a:r>
          </a:p>
          <a:p>
            <a:pPr defTabSz="914305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it-IT" sz="18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Arial" pitchFamily="34" charset="0"/>
              </a:rPr>
              <a:t>Iperattività</a:t>
            </a:r>
          </a:p>
          <a:p>
            <a:pPr defTabSz="914305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it-IT" sz="18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Arial" pitchFamily="34" charset="0"/>
              </a:rPr>
              <a:t>Comportamenti a rischio</a:t>
            </a:r>
          </a:p>
          <a:p>
            <a:pPr defTabSz="914305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it-IT" sz="18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Arial" pitchFamily="34" charset="0"/>
              </a:rPr>
              <a:t>Ricerca di novità e sensazioni forti</a:t>
            </a:r>
            <a:endParaRPr lang="it-IT" sz="1800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n-ea"/>
              <a:cs typeface="Arial" pitchFamily="34" charset="0"/>
            </a:endParaRPr>
          </a:p>
        </p:txBody>
      </p:sp>
      <p:pic>
        <p:nvPicPr>
          <p:cNvPr id="222218" name="Picture 2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4113" y="4337050"/>
            <a:ext cx="3438525" cy="24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3159125" y="5016500"/>
            <a:ext cx="20002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305" eaLnBrk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it-IT" alt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Arial" pitchFamily="34" charset="0"/>
              </a:rPr>
              <a:t>Comorbidità Psichiatrica</a:t>
            </a:r>
          </a:p>
        </p:txBody>
      </p:sp>
      <p:sp>
        <p:nvSpPr>
          <p:cNvPr id="11" name="CasellaDiTesto 14"/>
          <p:cNvSpPr txBox="1">
            <a:spLocks noChangeArrowheads="1"/>
          </p:cNvSpPr>
          <p:nvPr/>
        </p:nvSpPr>
        <p:spPr bwMode="auto">
          <a:xfrm>
            <a:off x="3317875" y="5803900"/>
            <a:ext cx="182562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30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it-IT" sz="18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Arial" pitchFamily="34" charset="0"/>
              </a:rPr>
              <a:t>Ansia </a:t>
            </a:r>
          </a:p>
          <a:p>
            <a:pPr defTabSz="91430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it-IT" sz="18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Arial" pitchFamily="34" charset="0"/>
              </a:rPr>
              <a:t>Depressione</a:t>
            </a:r>
          </a:p>
          <a:p>
            <a:pPr defTabSz="91430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it-IT" sz="18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Arial" pitchFamily="34" charset="0"/>
              </a:rPr>
              <a:t>Schizofrenia</a:t>
            </a:r>
          </a:p>
        </p:txBody>
      </p:sp>
      <p:pic>
        <p:nvPicPr>
          <p:cNvPr id="147464" name="Picture 2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84138" y="1547813"/>
            <a:ext cx="4162426" cy="339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asellaDiTesto 13"/>
          <p:cNvSpPr txBox="1">
            <a:spLocks noChangeArrowheads="1"/>
          </p:cNvSpPr>
          <p:nvPr/>
        </p:nvSpPr>
        <p:spPr bwMode="auto">
          <a:xfrm>
            <a:off x="782638" y="2319338"/>
            <a:ext cx="2403475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30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it-IT" sz="18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Arial" pitchFamily="34" charset="0"/>
              </a:rPr>
              <a:t>Basso reddito</a:t>
            </a:r>
          </a:p>
          <a:p>
            <a:pPr defTabSz="91430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it-IT" sz="18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Arial" pitchFamily="34" charset="0"/>
              </a:rPr>
              <a:t>Basso livello socio-culturale </a:t>
            </a:r>
          </a:p>
          <a:p>
            <a:pPr defTabSz="91430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it-IT" sz="18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Arial" pitchFamily="34" charset="0"/>
              </a:rPr>
              <a:t>Violenza domestica</a:t>
            </a:r>
          </a:p>
          <a:p>
            <a:pPr defTabSz="91430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it-IT" sz="18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Arial" pitchFamily="34" charset="0"/>
              </a:rPr>
              <a:t>Stress </a:t>
            </a:r>
            <a:r>
              <a:rPr lang="it-IT" sz="17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Arial" pitchFamily="34" charset="0"/>
              </a:rPr>
              <a:t>(</a:t>
            </a:r>
            <a:r>
              <a:rPr lang="it-IT" sz="1700" b="1" i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Arial" pitchFamily="34" charset="0"/>
              </a:rPr>
              <a:t>divorzio, licenziamento, lutto)</a:t>
            </a:r>
            <a:endParaRPr lang="it-IT" sz="1700" b="1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n-ea"/>
              <a:cs typeface="Arial" pitchFamily="34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850900" y="1671638"/>
            <a:ext cx="2119313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305" eaLnBrk="0" fontAlgn="auto" hangingPunc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it-IT" alt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Arial" pitchFamily="34" charset="0"/>
              </a:rPr>
              <a:t>Fattori</a:t>
            </a:r>
          </a:p>
          <a:p>
            <a:pPr algn="ctr" defTabSz="914305" eaLnBrk="0" fontAlgn="auto" hangingPunc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it-IT" alt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Arial" pitchFamily="34" charset="0"/>
              </a:rPr>
              <a:t>AMBIENTALI</a:t>
            </a:r>
          </a:p>
        </p:txBody>
      </p:sp>
      <p:sp>
        <p:nvSpPr>
          <p:cNvPr id="16" name="Rettangolo 14"/>
          <p:cNvSpPr>
            <a:spLocks noChangeArrowheads="1"/>
          </p:cNvSpPr>
          <p:nvPr/>
        </p:nvSpPr>
        <p:spPr bwMode="auto">
          <a:xfrm>
            <a:off x="-42863" y="-38100"/>
            <a:ext cx="9144001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 defTabSz="91430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it-IT" sz="3300" b="1" dirty="0">
                <a:solidFill>
                  <a:schemeClr val="bg1">
                    <a:lumMod val="50000"/>
                  </a:schemeClr>
                </a:solidFill>
                <a:ea typeface="+mn-ea"/>
                <a:cs typeface="Arial" pitchFamily="34" charset="0"/>
              </a:rPr>
              <a:t>Cannabis </a:t>
            </a:r>
            <a:r>
              <a:rPr lang="it-IT" sz="3300" b="1" dirty="0" err="1">
                <a:solidFill>
                  <a:schemeClr val="bg1">
                    <a:lumMod val="50000"/>
                  </a:schemeClr>
                </a:solidFill>
                <a:ea typeface="+mn-ea"/>
                <a:cs typeface="Arial" pitchFamily="34" charset="0"/>
              </a:rPr>
              <a:t>Use</a:t>
            </a:r>
            <a:r>
              <a:rPr lang="it-IT" sz="3300" b="1" dirty="0">
                <a:solidFill>
                  <a:schemeClr val="bg1">
                    <a:lumMod val="50000"/>
                  </a:schemeClr>
                </a:solidFill>
                <a:ea typeface="+mn-ea"/>
                <a:cs typeface="Arial" pitchFamily="34" charset="0"/>
              </a:rPr>
              <a:t> </a:t>
            </a:r>
            <a:r>
              <a:rPr lang="it-IT" sz="3300" b="1" dirty="0" err="1">
                <a:solidFill>
                  <a:schemeClr val="bg1">
                    <a:lumMod val="50000"/>
                  </a:schemeClr>
                </a:solidFill>
                <a:ea typeface="+mn-ea"/>
                <a:cs typeface="Arial" pitchFamily="34" charset="0"/>
              </a:rPr>
              <a:t>Disorder</a:t>
            </a:r>
            <a:r>
              <a:rPr lang="it-IT" sz="3300" b="1" dirty="0">
                <a:solidFill>
                  <a:schemeClr val="bg1">
                    <a:lumMod val="50000"/>
                  </a:schemeClr>
                </a:solidFill>
                <a:ea typeface="+mn-ea"/>
                <a:cs typeface="Arial" pitchFamily="34" charset="0"/>
              </a:rPr>
              <a:t> (CUD):</a:t>
            </a:r>
          </a:p>
          <a:p>
            <a:pPr algn="ctr" defTabSz="91430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it-IT" sz="3300" b="1" dirty="0">
                <a:solidFill>
                  <a:schemeClr val="bg1">
                    <a:lumMod val="50000"/>
                  </a:schemeClr>
                </a:solidFill>
                <a:ea typeface="+mn-ea"/>
                <a:cs typeface="Arial" pitchFamily="34" charset="0"/>
              </a:rPr>
              <a:t>variabili e fattori di rischio</a:t>
            </a:r>
          </a:p>
        </p:txBody>
      </p:sp>
      <p:pic>
        <p:nvPicPr>
          <p:cNvPr id="17" name="Picture 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38988" y="5456238"/>
            <a:ext cx="1784350" cy="12668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2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22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8" descr="Risultati immagin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0500" y="2166938"/>
            <a:ext cx="328612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507" name="Text Box 12"/>
          <p:cNvSpPr txBox="1">
            <a:spLocks noChangeArrowheads="1"/>
          </p:cNvSpPr>
          <p:nvPr/>
        </p:nvSpPr>
        <p:spPr bwMode="auto">
          <a:xfrm>
            <a:off x="371475" y="182563"/>
            <a:ext cx="8440738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>
                <a:solidFill>
                  <a:srgbClr val="FFFFCC"/>
                </a:solidFill>
              </a:rPr>
              <a:t>Differenze sesso-specifiche nell’abuso di sostanze e ricadute:</a:t>
            </a:r>
          </a:p>
          <a:p>
            <a:pPr algn="ctr">
              <a:lnSpc>
                <a:spcPct val="100000"/>
              </a:lnSpc>
            </a:pPr>
            <a:endParaRPr lang="en-US" sz="4000" b="1">
              <a:solidFill>
                <a:srgbClr val="FFFFCC"/>
              </a:solidFill>
            </a:endParaRPr>
          </a:p>
          <a:p>
            <a:pPr algn="ctr">
              <a:lnSpc>
                <a:spcPct val="100000"/>
              </a:lnSpc>
            </a:pPr>
            <a:endParaRPr lang="en-US" sz="4000" b="1">
              <a:solidFill>
                <a:srgbClr val="FFFFCC"/>
              </a:solidFill>
            </a:endParaRPr>
          </a:p>
          <a:p>
            <a:pPr algn="ctr">
              <a:lnSpc>
                <a:spcPct val="100000"/>
              </a:lnSpc>
            </a:pPr>
            <a:endParaRPr lang="en-US" sz="4000" b="1">
              <a:solidFill>
                <a:srgbClr val="FFFFCC"/>
              </a:solidFill>
            </a:endParaRPr>
          </a:p>
          <a:p>
            <a:pPr algn="ctr">
              <a:lnSpc>
                <a:spcPct val="100000"/>
              </a:lnSpc>
            </a:pPr>
            <a:endParaRPr lang="en-US" sz="4000" b="1">
              <a:solidFill>
                <a:srgbClr val="FFFFCC"/>
              </a:solidFill>
            </a:endParaRPr>
          </a:p>
          <a:p>
            <a:pPr algn="ctr">
              <a:lnSpc>
                <a:spcPct val="100000"/>
              </a:lnSpc>
            </a:pPr>
            <a:endParaRPr lang="en-US" sz="4000" b="1">
              <a:solidFill>
                <a:srgbClr val="FFFFCC"/>
              </a:solidFill>
            </a:endParaRPr>
          </a:p>
          <a:p>
            <a:pPr algn="ctr">
              <a:lnSpc>
                <a:spcPct val="100000"/>
              </a:lnSpc>
            </a:pPr>
            <a:endParaRPr lang="en-US" sz="4000" b="1">
              <a:solidFill>
                <a:srgbClr val="FFFFCC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en-US" sz="4000" b="1">
                <a:solidFill>
                  <a:srgbClr val="FFFFCC"/>
                </a:solidFill>
              </a:rPr>
              <a:t> l’enorme contributo della ricerca </a:t>
            </a:r>
          </a:p>
          <a:p>
            <a:pPr algn="ctr">
              <a:lnSpc>
                <a:spcPct val="100000"/>
              </a:lnSpc>
            </a:pPr>
            <a:r>
              <a:rPr lang="en-US" sz="4000" b="1">
                <a:solidFill>
                  <a:srgbClr val="FFFFCC"/>
                </a:solidFill>
              </a:rPr>
              <a:t>preclinica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9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9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9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5465763" y="1062025"/>
            <a:ext cx="3279775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coolSlan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449217" fontAlgn="auto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charset="0"/>
              <a:buNone/>
              <a:defRPr/>
            </a:pPr>
            <a:r>
              <a:rPr lang="it-IT" sz="28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charset="0"/>
                <a:ea typeface="+mn-ea"/>
                <a:cs typeface="+mn-cs"/>
              </a:rPr>
              <a:t>STUDI ANIMALI</a:t>
            </a:r>
          </a:p>
        </p:txBody>
      </p:sp>
      <p:pic>
        <p:nvPicPr>
          <p:cNvPr id="149507" name="Picture 2" descr="C:\Users\silvian84\Desktop\BJP 2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6050" y="323850"/>
            <a:ext cx="2646363" cy="179388"/>
          </a:xfrm>
          <a:prstGeom prst="rect">
            <a:avLst/>
          </a:prstGeom>
          <a:noFill/>
          <a:ln w="25400">
            <a:solidFill>
              <a:srgbClr val="3333CC"/>
            </a:solidFill>
            <a:miter lim="800000"/>
            <a:headEnd/>
            <a:tailEnd/>
          </a:ln>
        </p:spPr>
      </p:pic>
      <p:pic>
        <p:nvPicPr>
          <p:cNvPr id="149508" name="Picture 3" descr="C:\Users\silvian84\Desktop\BJP 2010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4463" y="603250"/>
            <a:ext cx="1933575" cy="304800"/>
          </a:xfrm>
          <a:prstGeom prst="rect">
            <a:avLst/>
          </a:prstGeom>
          <a:noFill/>
          <a:ln w="25400">
            <a:solidFill>
              <a:srgbClr val="3333CC"/>
            </a:solidFill>
            <a:miter lim="800000"/>
            <a:headEnd/>
            <a:tailEnd/>
          </a:ln>
        </p:spPr>
      </p:pic>
      <p:pic>
        <p:nvPicPr>
          <p:cNvPr id="149509" name="Picture 2" descr="C:\Users\silvian84\Desktop\presentazione Liana\BJP 2010 2.jpg"/>
          <p:cNvPicPr>
            <a:picLocks noChangeAspect="1" noChangeArrowheads="1"/>
          </p:cNvPicPr>
          <p:nvPr/>
        </p:nvPicPr>
        <p:blipFill>
          <a:blip r:embed="rId4" cstate="print"/>
          <a:srcRect l="3055" r="3780"/>
          <a:stretch>
            <a:fillRect/>
          </a:stretch>
        </p:blipFill>
        <p:spPr bwMode="auto">
          <a:xfrm>
            <a:off x="395288" y="333375"/>
            <a:ext cx="4392612" cy="2747963"/>
          </a:xfrm>
          <a:prstGeom prst="rect">
            <a:avLst/>
          </a:prstGeom>
          <a:noFill/>
          <a:ln w="34925">
            <a:solidFill>
              <a:srgbClr val="3333CC"/>
            </a:solidFill>
            <a:miter lim="800000"/>
            <a:headEnd/>
            <a:tailEnd/>
          </a:ln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35650" y="1663700"/>
            <a:ext cx="2468563" cy="1644650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5" name="Text Box 1"/>
          <p:cNvSpPr txBox="1">
            <a:spLocks noChangeArrowheads="1"/>
          </p:cNvSpPr>
          <p:nvPr/>
        </p:nvSpPr>
        <p:spPr bwMode="auto">
          <a:xfrm>
            <a:off x="100013" y="3486150"/>
            <a:ext cx="8915400" cy="620713"/>
          </a:xfrm>
          <a:prstGeom prst="rect">
            <a:avLst/>
          </a:prstGeom>
          <a:solidFill>
            <a:srgbClr val="009999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50000"/>
              </a:lnSpc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6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AUTO-SOMMINISTRAZIONE ENDOVENOSA CRONICA</a:t>
            </a:r>
          </a:p>
        </p:txBody>
      </p:sp>
      <p:sp>
        <p:nvSpPr>
          <p:cNvPr id="149512" name="Rectangle 44"/>
          <p:cNvSpPr>
            <a:spLocks noChangeArrowheads="1"/>
          </p:cNvSpPr>
          <p:nvPr/>
        </p:nvSpPr>
        <p:spPr bwMode="auto">
          <a:xfrm>
            <a:off x="876300" y="5205413"/>
            <a:ext cx="1439863" cy="792162"/>
          </a:xfrm>
          <a:prstGeom prst="rect">
            <a:avLst/>
          </a:prstGeom>
          <a:solidFill>
            <a:srgbClr val="00CC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CC00"/>
            </a:extrusionClr>
          </a:sp3d>
        </p:spPr>
        <p:txBody>
          <a:bodyPr wrap="none" anchor="ctr">
            <a:flatTx/>
          </a:bodyPr>
          <a:lstStyle/>
          <a:p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149513" name="Rectangle 45"/>
          <p:cNvSpPr>
            <a:spLocks noChangeArrowheads="1"/>
          </p:cNvSpPr>
          <p:nvPr/>
        </p:nvSpPr>
        <p:spPr bwMode="auto">
          <a:xfrm>
            <a:off x="2314575" y="5207000"/>
            <a:ext cx="2316163" cy="792163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149514" name="Rectangle 46"/>
          <p:cNvSpPr>
            <a:spLocks noChangeArrowheads="1"/>
          </p:cNvSpPr>
          <p:nvPr/>
        </p:nvSpPr>
        <p:spPr bwMode="auto">
          <a:xfrm>
            <a:off x="4430713" y="5207000"/>
            <a:ext cx="3646487" cy="792163"/>
          </a:xfrm>
          <a:prstGeom prst="rect">
            <a:avLst/>
          </a:prstGeom>
          <a:solidFill>
            <a:srgbClr val="FF99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it-IT" altLang="it-IT" sz="1800">
              <a:solidFill>
                <a:srgbClr val="0066FF"/>
              </a:solidFill>
            </a:endParaRPr>
          </a:p>
        </p:txBody>
      </p:sp>
      <p:sp>
        <p:nvSpPr>
          <p:cNvPr id="149515" name="Text Box 48"/>
          <p:cNvSpPr txBox="1">
            <a:spLocks noChangeArrowheads="1"/>
          </p:cNvSpPr>
          <p:nvPr/>
        </p:nvSpPr>
        <p:spPr bwMode="auto">
          <a:xfrm>
            <a:off x="923925" y="5397500"/>
            <a:ext cx="1455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1800" b="1">
                <a:solidFill>
                  <a:srgbClr val="FFFFCC"/>
                </a:solidFill>
                <a:latin typeface="Times New Roman" pitchFamily="18" charset="0"/>
              </a:rPr>
              <a:t>Acquisizione</a:t>
            </a:r>
            <a:endParaRPr lang="it-IT" altLang="it-IT" sz="1800" b="1">
              <a:solidFill>
                <a:srgbClr val="FFFFCC"/>
              </a:solidFill>
            </a:endParaRPr>
          </a:p>
        </p:txBody>
      </p:sp>
      <p:sp>
        <p:nvSpPr>
          <p:cNvPr id="149516" name="Text Box 49"/>
          <p:cNvSpPr txBox="1">
            <a:spLocks noChangeArrowheads="1"/>
          </p:cNvSpPr>
          <p:nvPr/>
        </p:nvSpPr>
        <p:spPr bwMode="auto">
          <a:xfrm>
            <a:off x="2589213" y="5395913"/>
            <a:ext cx="1727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1800" b="1">
                <a:solidFill>
                  <a:srgbClr val="FFFFCC"/>
                </a:solidFill>
                <a:latin typeface="Times New Roman" pitchFamily="18" charset="0"/>
              </a:rPr>
              <a:t>Mantenimento</a:t>
            </a:r>
            <a:endParaRPr lang="it-IT" altLang="it-IT" sz="1800" b="1">
              <a:solidFill>
                <a:srgbClr val="FFFFCC"/>
              </a:solidFill>
            </a:endParaRPr>
          </a:p>
        </p:txBody>
      </p:sp>
      <p:sp>
        <p:nvSpPr>
          <p:cNvPr id="149517" name="Text Box 50"/>
          <p:cNvSpPr txBox="1">
            <a:spLocks noChangeArrowheads="1"/>
          </p:cNvSpPr>
          <p:nvPr/>
        </p:nvSpPr>
        <p:spPr bwMode="auto">
          <a:xfrm>
            <a:off x="5594350" y="5380038"/>
            <a:ext cx="15128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1800" b="1">
                <a:solidFill>
                  <a:srgbClr val="FFFFCC"/>
                </a:solidFill>
                <a:latin typeface="Times New Roman" pitchFamily="18" charset="0"/>
              </a:rPr>
              <a:t>Estinzione</a:t>
            </a:r>
            <a:endParaRPr lang="it-IT" altLang="it-IT" sz="1800" b="1">
              <a:solidFill>
                <a:srgbClr val="FFFFCC"/>
              </a:solidFill>
            </a:endParaRPr>
          </a:p>
        </p:txBody>
      </p:sp>
      <p:sp>
        <p:nvSpPr>
          <p:cNvPr id="149518" name="CasellaDiTesto 17"/>
          <p:cNvSpPr txBox="1">
            <a:spLocks noChangeArrowheads="1"/>
          </p:cNvSpPr>
          <p:nvPr/>
        </p:nvSpPr>
        <p:spPr bwMode="auto">
          <a:xfrm>
            <a:off x="1073150" y="4557713"/>
            <a:ext cx="33750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it-IT" altLang="it-IT" sz="1600" b="1">
                <a:solidFill>
                  <a:srgbClr val="FF3399"/>
                </a:solidFill>
                <a:cs typeface="Arial" pitchFamily="34" charset="0"/>
              </a:rPr>
              <a:t>---------- droga disponibile --------</a:t>
            </a:r>
          </a:p>
        </p:txBody>
      </p:sp>
      <p:sp>
        <p:nvSpPr>
          <p:cNvPr id="149519" name="CasellaDiTesto 17"/>
          <p:cNvSpPr txBox="1">
            <a:spLocks noChangeArrowheads="1"/>
          </p:cNvSpPr>
          <p:nvPr/>
        </p:nvSpPr>
        <p:spPr bwMode="auto">
          <a:xfrm>
            <a:off x="4557713" y="4564063"/>
            <a:ext cx="37449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it-IT" altLang="it-IT" sz="1600" b="1">
                <a:solidFill>
                  <a:srgbClr val="FF3399"/>
                </a:solidFill>
                <a:cs typeface="Arial" pitchFamily="34" charset="0"/>
              </a:rPr>
              <a:t>----  droga non più disponibile ----</a:t>
            </a:r>
          </a:p>
        </p:txBody>
      </p:sp>
      <p:sp>
        <p:nvSpPr>
          <p:cNvPr id="149520" name="Text Box 27"/>
          <p:cNvSpPr txBox="1">
            <a:spLocks noChangeArrowheads="1"/>
          </p:cNvSpPr>
          <p:nvPr/>
        </p:nvSpPr>
        <p:spPr bwMode="auto">
          <a:xfrm>
            <a:off x="579438" y="6278563"/>
            <a:ext cx="4373562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000">
                <a:solidFill>
                  <a:srgbClr val="FFFFCC"/>
                </a:solidFill>
              </a:rPr>
              <a:t>Training di auto-somministrazione</a:t>
            </a:r>
          </a:p>
        </p:txBody>
      </p:sp>
      <p:sp>
        <p:nvSpPr>
          <p:cNvPr id="149521" name="Line 31"/>
          <p:cNvSpPr>
            <a:spLocks noChangeShapeType="1"/>
          </p:cNvSpPr>
          <p:nvPr/>
        </p:nvSpPr>
        <p:spPr bwMode="auto">
          <a:xfrm>
            <a:off x="5070475" y="6419850"/>
            <a:ext cx="2162175" cy="0"/>
          </a:xfrm>
          <a:prstGeom prst="line">
            <a:avLst/>
          </a:prstGeom>
          <a:noFill/>
          <a:ln w="12700">
            <a:solidFill>
              <a:srgbClr val="FFFF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ext Box 16"/>
          <p:cNvSpPr txBox="1">
            <a:spLocks noChangeArrowheads="1"/>
          </p:cNvSpPr>
          <p:nvPr/>
        </p:nvSpPr>
        <p:spPr bwMode="auto">
          <a:xfrm>
            <a:off x="0" y="150813"/>
            <a:ext cx="9144000" cy="1387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>
            <a:spAutoFit/>
          </a:bodyPr>
          <a:lstStyle/>
          <a:p>
            <a:pPr algn="ctr">
              <a:lnSpc>
                <a:spcPct val="100000"/>
              </a:lnSpc>
              <a:spcBef>
                <a:spcPts val="21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it-IT" sz="2800" b="1">
                <a:solidFill>
                  <a:srgbClr val="E6E6E6"/>
                </a:solidFill>
                <a:cs typeface="Arial" pitchFamily="34" charset="0"/>
              </a:rPr>
              <a:t>GLI STUDI CONDOTTI SUGLI ANIMALI RIVELANO DIFFERENZE SESSO-SPECIFICHE IN TUTTE LE FASI DEL CICLO DELLA TOSSICODIPENDENZA</a:t>
            </a:r>
          </a:p>
        </p:txBody>
      </p:sp>
      <p:grpSp>
        <p:nvGrpSpPr>
          <p:cNvPr id="150531" name="Group 4"/>
          <p:cNvGrpSpPr>
            <a:grpSpLocks/>
          </p:cNvGrpSpPr>
          <p:nvPr/>
        </p:nvGrpSpPr>
        <p:grpSpPr bwMode="auto">
          <a:xfrm>
            <a:off x="642938" y="2513013"/>
            <a:ext cx="3954462" cy="3694112"/>
            <a:chOff x="1655" y="1647"/>
            <a:chExt cx="2490" cy="2327"/>
          </a:xfrm>
        </p:grpSpPr>
        <p:sp>
          <p:nvSpPr>
            <p:cNvPr id="150538" name="Freeform 5"/>
            <p:cNvSpPr>
              <a:spLocks/>
            </p:cNvSpPr>
            <p:nvPr/>
          </p:nvSpPr>
          <p:spPr bwMode="gray">
            <a:xfrm>
              <a:off x="1660" y="2336"/>
              <a:ext cx="912" cy="1231"/>
            </a:xfrm>
            <a:custGeom>
              <a:avLst/>
              <a:gdLst>
                <a:gd name="T0" fmla="*/ 1 w 1233"/>
                <a:gd name="T1" fmla="*/ 1 h 1764"/>
                <a:gd name="T2" fmla="*/ 1 w 1233"/>
                <a:gd name="T3" fmla="*/ 1 h 1764"/>
                <a:gd name="T4" fmla="*/ 0 w 1233"/>
                <a:gd name="T5" fmla="*/ 1 h 1764"/>
                <a:gd name="T6" fmla="*/ 1 w 1233"/>
                <a:gd name="T7" fmla="*/ 1 h 1764"/>
                <a:gd name="T8" fmla="*/ 1 w 1233"/>
                <a:gd name="T9" fmla="*/ 0 h 1764"/>
                <a:gd name="T10" fmla="*/ 1 w 1233"/>
                <a:gd name="T11" fmla="*/ 1 h 1764"/>
                <a:gd name="T12" fmla="*/ 1 w 1233"/>
                <a:gd name="T13" fmla="*/ 1 h 17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33"/>
                <a:gd name="T22" fmla="*/ 0 h 1764"/>
                <a:gd name="T23" fmla="*/ 1233 w 1233"/>
                <a:gd name="T24" fmla="*/ 1764 h 17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33" h="1764">
                  <a:moveTo>
                    <a:pt x="1233" y="343"/>
                  </a:moveTo>
                  <a:lnTo>
                    <a:pt x="413" y="1764"/>
                  </a:lnTo>
                  <a:lnTo>
                    <a:pt x="0" y="1226"/>
                  </a:lnTo>
                  <a:lnTo>
                    <a:pt x="6" y="1098"/>
                  </a:lnTo>
                  <a:lnTo>
                    <a:pt x="638" y="0"/>
                  </a:lnTo>
                  <a:lnTo>
                    <a:pt x="1233" y="343"/>
                  </a:lnTo>
                  <a:close/>
                </a:path>
              </a:pathLst>
            </a:custGeom>
            <a:gradFill rotWithShape="0">
              <a:gsLst>
                <a:gs pos="0">
                  <a:srgbClr val="00CC99"/>
                </a:gs>
                <a:gs pos="100000">
                  <a:srgbClr val="005E47"/>
                </a:gs>
              </a:gsLst>
              <a:lin ang="5400000" scaled="1"/>
            </a:gra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0539" name="Freeform 6"/>
            <p:cNvSpPr>
              <a:spLocks/>
            </p:cNvSpPr>
            <p:nvPr/>
          </p:nvSpPr>
          <p:spPr bwMode="gray">
            <a:xfrm rot="7200000">
              <a:off x="2726" y="1655"/>
              <a:ext cx="860" cy="1305"/>
            </a:xfrm>
            <a:custGeom>
              <a:avLst/>
              <a:gdLst>
                <a:gd name="T0" fmla="*/ 1 w 1233"/>
                <a:gd name="T1" fmla="*/ 1 h 1764"/>
                <a:gd name="T2" fmla="*/ 1 w 1233"/>
                <a:gd name="T3" fmla="*/ 1 h 1764"/>
                <a:gd name="T4" fmla="*/ 0 w 1233"/>
                <a:gd name="T5" fmla="*/ 1 h 1764"/>
                <a:gd name="T6" fmla="*/ 1 w 1233"/>
                <a:gd name="T7" fmla="*/ 1 h 1764"/>
                <a:gd name="T8" fmla="*/ 1 w 1233"/>
                <a:gd name="T9" fmla="*/ 0 h 1764"/>
                <a:gd name="T10" fmla="*/ 1 w 1233"/>
                <a:gd name="T11" fmla="*/ 1 h 1764"/>
                <a:gd name="T12" fmla="*/ 1 w 1233"/>
                <a:gd name="T13" fmla="*/ 1 h 17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33"/>
                <a:gd name="T22" fmla="*/ 0 h 1764"/>
                <a:gd name="T23" fmla="*/ 1233 w 1233"/>
                <a:gd name="T24" fmla="*/ 1764 h 17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33" h="1764">
                  <a:moveTo>
                    <a:pt x="1233" y="343"/>
                  </a:moveTo>
                  <a:lnTo>
                    <a:pt x="413" y="1764"/>
                  </a:lnTo>
                  <a:lnTo>
                    <a:pt x="0" y="1226"/>
                  </a:lnTo>
                  <a:lnTo>
                    <a:pt x="6" y="1098"/>
                  </a:lnTo>
                  <a:lnTo>
                    <a:pt x="638" y="0"/>
                  </a:lnTo>
                  <a:lnTo>
                    <a:pt x="1233" y="343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rgbClr val="003366"/>
                </a:gs>
              </a:gsLst>
              <a:lin ang="5400000" scaled="1"/>
            </a:gra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grpSp>
          <p:nvGrpSpPr>
            <p:cNvPr id="150540" name="Group 7"/>
            <p:cNvGrpSpPr>
              <a:grpSpLocks/>
            </p:cNvGrpSpPr>
            <p:nvPr/>
          </p:nvGrpSpPr>
          <p:grpSpPr bwMode="auto">
            <a:xfrm>
              <a:off x="1712" y="1647"/>
              <a:ext cx="1480" cy="1302"/>
              <a:chOff x="1712" y="1389"/>
              <a:chExt cx="1480" cy="1302"/>
            </a:xfrm>
          </p:grpSpPr>
          <p:sp>
            <p:nvSpPr>
              <p:cNvPr id="150550" name="AutoShape 8"/>
              <p:cNvSpPr>
                <a:spLocks noChangeArrowheads="1"/>
              </p:cNvSpPr>
              <p:nvPr/>
            </p:nvSpPr>
            <p:spPr bwMode="gray">
              <a:xfrm rot="-9000000">
                <a:off x="1712" y="2311"/>
                <a:ext cx="908" cy="380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 altLang="it-IT" sz="2000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sp>
            <p:nvSpPr>
              <p:cNvPr id="150551" name="Freeform 9"/>
              <p:cNvSpPr>
                <a:spLocks/>
              </p:cNvSpPr>
              <p:nvPr/>
            </p:nvSpPr>
            <p:spPr bwMode="gray">
              <a:xfrm rot="7200000">
                <a:off x="1961" y="1810"/>
                <a:ext cx="948" cy="508"/>
              </a:xfrm>
              <a:custGeom>
                <a:avLst/>
                <a:gdLst>
                  <a:gd name="T0" fmla="*/ 1708376 w 750"/>
                  <a:gd name="T1" fmla="*/ 0 h 378"/>
                  <a:gd name="T2" fmla="*/ 0 w 750"/>
                  <a:gd name="T3" fmla="*/ 0 h 378"/>
                  <a:gd name="T4" fmla="*/ 5483 w 750"/>
                  <a:gd name="T5" fmla="*/ 3348545 h 378"/>
                  <a:gd name="T6" fmla="*/ 63698 w 750"/>
                  <a:gd name="T7" fmla="*/ 6515996 h 378"/>
                  <a:gd name="T8" fmla="*/ 1708376 w 750"/>
                  <a:gd name="T9" fmla="*/ 6515996 h 378"/>
                  <a:gd name="T10" fmla="*/ 1708376 w 750"/>
                  <a:gd name="T11" fmla="*/ 0 h 378"/>
                  <a:gd name="T12" fmla="*/ 1708376 w 750"/>
                  <a:gd name="T13" fmla="*/ 0 h 3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0"/>
                  <a:gd name="T22" fmla="*/ 0 h 378"/>
                  <a:gd name="T23" fmla="*/ 750 w 750"/>
                  <a:gd name="T24" fmla="*/ 378 h 3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0" h="378">
                    <a:moveTo>
                      <a:pt x="750" y="0"/>
                    </a:moveTo>
                    <a:lnTo>
                      <a:pt x="0" y="0"/>
                    </a:lnTo>
                    <a:lnTo>
                      <a:pt x="2" y="194"/>
                    </a:lnTo>
                    <a:lnTo>
                      <a:pt x="28" y="378"/>
                    </a:lnTo>
                    <a:lnTo>
                      <a:pt x="750" y="378"/>
                    </a:lnTo>
                    <a:lnTo>
                      <a:pt x="75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0552" name="Freeform 10"/>
              <p:cNvSpPr>
                <a:spLocks/>
              </p:cNvSpPr>
              <p:nvPr/>
            </p:nvSpPr>
            <p:spPr bwMode="gray">
              <a:xfrm rot="7200000">
                <a:off x="2637" y="1226"/>
                <a:ext cx="392" cy="718"/>
              </a:xfrm>
              <a:custGeom>
                <a:avLst/>
                <a:gdLst>
                  <a:gd name="T0" fmla="*/ 2 w 495"/>
                  <a:gd name="T1" fmla="*/ 1 h 971"/>
                  <a:gd name="T2" fmla="*/ 2 w 495"/>
                  <a:gd name="T3" fmla="*/ 1 h 971"/>
                  <a:gd name="T4" fmla="*/ 2 w 495"/>
                  <a:gd name="T5" fmla="*/ 1 h 971"/>
                  <a:gd name="T6" fmla="*/ 2 w 495"/>
                  <a:gd name="T7" fmla="*/ 1 h 971"/>
                  <a:gd name="T8" fmla="*/ 2 w 495"/>
                  <a:gd name="T9" fmla="*/ 1 h 971"/>
                  <a:gd name="T10" fmla="*/ 2 w 495"/>
                  <a:gd name="T11" fmla="*/ 1 h 971"/>
                  <a:gd name="T12" fmla="*/ 2 w 495"/>
                  <a:gd name="T13" fmla="*/ 1 h 971"/>
                  <a:gd name="T14" fmla="*/ 2 w 495"/>
                  <a:gd name="T15" fmla="*/ 1 h 971"/>
                  <a:gd name="T16" fmla="*/ 2 w 495"/>
                  <a:gd name="T17" fmla="*/ 1 h 971"/>
                  <a:gd name="T18" fmla="*/ 2 w 495"/>
                  <a:gd name="T19" fmla="*/ 1 h 971"/>
                  <a:gd name="T20" fmla="*/ 2 w 495"/>
                  <a:gd name="T21" fmla="*/ 1 h 971"/>
                  <a:gd name="T22" fmla="*/ 2 w 495"/>
                  <a:gd name="T23" fmla="*/ 1 h 971"/>
                  <a:gd name="T24" fmla="*/ 2 w 495"/>
                  <a:gd name="T25" fmla="*/ 1 h 971"/>
                  <a:gd name="T26" fmla="*/ 2 w 495"/>
                  <a:gd name="T27" fmla="*/ 1 h 971"/>
                  <a:gd name="T28" fmla="*/ 2 w 495"/>
                  <a:gd name="T29" fmla="*/ 1 h 971"/>
                  <a:gd name="T30" fmla="*/ 0 w 495"/>
                  <a:gd name="T31" fmla="*/ 1 h 971"/>
                  <a:gd name="T32" fmla="*/ 2 w 495"/>
                  <a:gd name="T33" fmla="*/ 0 h 971"/>
                  <a:gd name="T34" fmla="*/ 2 w 495"/>
                  <a:gd name="T35" fmla="*/ 1 h 971"/>
                  <a:gd name="T36" fmla="*/ 2 w 495"/>
                  <a:gd name="T37" fmla="*/ 1 h 971"/>
                  <a:gd name="T38" fmla="*/ 2 w 495"/>
                  <a:gd name="T39" fmla="*/ 1 h 971"/>
                  <a:gd name="T40" fmla="*/ 2 w 495"/>
                  <a:gd name="T41" fmla="*/ 1 h 971"/>
                  <a:gd name="T42" fmla="*/ 2 w 495"/>
                  <a:gd name="T43" fmla="*/ 1 h 971"/>
                  <a:gd name="T44" fmla="*/ 2 w 495"/>
                  <a:gd name="T45" fmla="*/ 1 h 971"/>
                  <a:gd name="T46" fmla="*/ 2 w 495"/>
                  <a:gd name="T47" fmla="*/ 1 h 971"/>
                  <a:gd name="T48" fmla="*/ 2 w 495"/>
                  <a:gd name="T49" fmla="*/ 1 h 971"/>
                  <a:gd name="T50" fmla="*/ 2 w 495"/>
                  <a:gd name="T51" fmla="*/ 1 h 971"/>
                  <a:gd name="T52" fmla="*/ 2 w 495"/>
                  <a:gd name="T53" fmla="*/ 1 h 971"/>
                  <a:gd name="T54" fmla="*/ 2 w 495"/>
                  <a:gd name="T55" fmla="*/ 1 h 97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95"/>
                  <a:gd name="T85" fmla="*/ 0 h 971"/>
                  <a:gd name="T86" fmla="*/ 495 w 495"/>
                  <a:gd name="T87" fmla="*/ 971 h 97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95" h="971">
                    <a:moveTo>
                      <a:pt x="495" y="285"/>
                    </a:moveTo>
                    <a:lnTo>
                      <a:pt x="495" y="971"/>
                    </a:lnTo>
                    <a:lnTo>
                      <a:pt x="462" y="964"/>
                    </a:lnTo>
                    <a:lnTo>
                      <a:pt x="430" y="953"/>
                    </a:lnTo>
                    <a:lnTo>
                      <a:pt x="401" y="931"/>
                    </a:lnTo>
                    <a:lnTo>
                      <a:pt x="372" y="898"/>
                    </a:lnTo>
                    <a:lnTo>
                      <a:pt x="339" y="855"/>
                    </a:lnTo>
                    <a:lnTo>
                      <a:pt x="306" y="801"/>
                    </a:lnTo>
                    <a:lnTo>
                      <a:pt x="270" y="732"/>
                    </a:lnTo>
                    <a:lnTo>
                      <a:pt x="227" y="648"/>
                    </a:lnTo>
                    <a:lnTo>
                      <a:pt x="183" y="554"/>
                    </a:lnTo>
                    <a:lnTo>
                      <a:pt x="129" y="438"/>
                    </a:lnTo>
                    <a:lnTo>
                      <a:pt x="96" y="369"/>
                    </a:lnTo>
                    <a:lnTo>
                      <a:pt x="29" y="211"/>
                    </a:lnTo>
                    <a:lnTo>
                      <a:pt x="2" y="127"/>
                    </a:lnTo>
                    <a:lnTo>
                      <a:pt x="0" y="60"/>
                    </a:lnTo>
                    <a:lnTo>
                      <a:pt x="15" y="0"/>
                    </a:lnTo>
                    <a:lnTo>
                      <a:pt x="15" y="43"/>
                    </a:lnTo>
                    <a:lnTo>
                      <a:pt x="15" y="72"/>
                    </a:lnTo>
                    <a:lnTo>
                      <a:pt x="15" y="99"/>
                    </a:lnTo>
                    <a:lnTo>
                      <a:pt x="18" y="126"/>
                    </a:lnTo>
                    <a:lnTo>
                      <a:pt x="29" y="162"/>
                    </a:lnTo>
                    <a:lnTo>
                      <a:pt x="53" y="198"/>
                    </a:lnTo>
                    <a:lnTo>
                      <a:pt x="85" y="231"/>
                    </a:lnTo>
                    <a:lnTo>
                      <a:pt x="125" y="260"/>
                    </a:lnTo>
                    <a:lnTo>
                      <a:pt x="180" y="278"/>
                    </a:lnTo>
                    <a:lnTo>
                      <a:pt x="245" y="282"/>
                    </a:lnTo>
                    <a:lnTo>
                      <a:pt x="495" y="285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150541" name="Freeform 11"/>
            <p:cNvSpPr>
              <a:spLocks/>
            </p:cNvSpPr>
            <p:nvPr/>
          </p:nvSpPr>
          <p:spPr bwMode="gray">
            <a:xfrm rot="-7200000">
              <a:off x="2798" y="2823"/>
              <a:ext cx="860" cy="1305"/>
            </a:xfrm>
            <a:custGeom>
              <a:avLst/>
              <a:gdLst>
                <a:gd name="T0" fmla="*/ 1 w 1233"/>
                <a:gd name="T1" fmla="*/ 1 h 1764"/>
                <a:gd name="T2" fmla="*/ 1 w 1233"/>
                <a:gd name="T3" fmla="*/ 1 h 1764"/>
                <a:gd name="T4" fmla="*/ 0 w 1233"/>
                <a:gd name="T5" fmla="*/ 1 h 1764"/>
                <a:gd name="T6" fmla="*/ 1 w 1233"/>
                <a:gd name="T7" fmla="*/ 1 h 1764"/>
                <a:gd name="T8" fmla="*/ 1 w 1233"/>
                <a:gd name="T9" fmla="*/ 0 h 1764"/>
                <a:gd name="T10" fmla="*/ 1 w 1233"/>
                <a:gd name="T11" fmla="*/ 1 h 1764"/>
                <a:gd name="T12" fmla="*/ 1 w 1233"/>
                <a:gd name="T13" fmla="*/ 1 h 17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33"/>
                <a:gd name="T22" fmla="*/ 0 h 1764"/>
                <a:gd name="T23" fmla="*/ 1233 w 1233"/>
                <a:gd name="T24" fmla="*/ 1764 h 17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33" h="1764">
                  <a:moveTo>
                    <a:pt x="1233" y="343"/>
                  </a:moveTo>
                  <a:lnTo>
                    <a:pt x="413" y="1764"/>
                  </a:lnTo>
                  <a:lnTo>
                    <a:pt x="0" y="1226"/>
                  </a:lnTo>
                  <a:lnTo>
                    <a:pt x="6" y="1098"/>
                  </a:lnTo>
                  <a:lnTo>
                    <a:pt x="638" y="0"/>
                  </a:lnTo>
                  <a:lnTo>
                    <a:pt x="1233" y="343"/>
                  </a:lnTo>
                  <a:close/>
                </a:path>
              </a:pathLst>
            </a:custGeom>
            <a:gradFill rotWithShape="0">
              <a:gsLst>
                <a:gs pos="0">
                  <a:srgbClr val="FF9900"/>
                </a:gs>
                <a:gs pos="100000">
                  <a:srgbClr val="764700"/>
                </a:gs>
              </a:gsLst>
              <a:lin ang="0" scaled="1"/>
            </a:gradFill>
            <a:ln w="0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it-IT"/>
            </a:p>
          </p:txBody>
        </p:sp>
        <p:grpSp>
          <p:nvGrpSpPr>
            <p:cNvPr id="150542" name="Group 12"/>
            <p:cNvGrpSpPr>
              <a:grpSpLocks/>
            </p:cNvGrpSpPr>
            <p:nvPr/>
          </p:nvGrpSpPr>
          <p:grpSpPr bwMode="auto">
            <a:xfrm>
              <a:off x="2849" y="2249"/>
              <a:ext cx="1296" cy="1381"/>
              <a:chOff x="2854" y="1996"/>
              <a:chExt cx="1296" cy="1381"/>
            </a:xfrm>
          </p:grpSpPr>
          <p:sp>
            <p:nvSpPr>
              <p:cNvPr id="150547" name="AutoShape 13"/>
              <p:cNvSpPr>
                <a:spLocks noChangeArrowheads="1"/>
              </p:cNvSpPr>
              <p:nvPr/>
            </p:nvSpPr>
            <p:spPr bwMode="gray">
              <a:xfrm rot="-1800000">
                <a:off x="2854" y="1996"/>
                <a:ext cx="906" cy="380"/>
              </a:xfrm>
              <a:prstGeom prst="triangle">
                <a:avLst>
                  <a:gd name="adj" fmla="val 50000"/>
                </a:avLst>
              </a:prstGeom>
              <a:solidFill>
                <a:srgbClr val="FF99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it-IT" sz="2000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sp>
            <p:nvSpPr>
              <p:cNvPr id="150548" name="Freeform 14"/>
              <p:cNvSpPr>
                <a:spLocks/>
              </p:cNvSpPr>
              <p:nvPr/>
            </p:nvSpPr>
            <p:spPr bwMode="gray">
              <a:xfrm rot="-7200000">
                <a:off x="3102" y="2371"/>
                <a:ext cx="948" cy="507"/>
              </a:xfrm>
              <a:custGeom>
                <a:avLst/>
                <a:gdLst>
                  <a:gd name="T0" fmla="*/ 1708376 w 750"/>
                  <a:gd name="T1" fmla="*/ 0 h 378"/>
                  <a:gd name="T2" fmla="*/ 0 w 750"/>
                  <a:gd name="T3" fmla="*/ 0 h 378"/>
                  <a:gd name="T4" fmla="*/ 5483 w 750"/>
                  <a:gd name="T5" fmla="*/ 3130999 h 378"/>
                  <a:gd name="T6" fmla="*/ 63698 w 750"/>
                  <a:gd name="T7" fmla="*/ 6101029 h 378"/>
                  <a:gd name="T8" fmla="*/ 1708376 w 750"/>
                  <a:gd name="T9" fmla="*/ 6101029 h 378"/>
                  <a:gd name="T10" fmla="*/ 1708376 w 750"/>
                  <a:gd name="T11" fmla="*/ 0 h 378"/>
                  <a:gd name="T12" fmla="*/ 1708376 w 750"/>
                  <a:gd name="T13" fmla="*/ 0 h 3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0"/>
                  <a:gd name="T22" fmla="*/ 0 h 378"/>
                  <a:gd name="T23" fmla="*/ 750 w 750"/>
                  <a:gd name="T24" fmla="*/ 378 h 3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0" h="378">
                    <a:moveTo>
                      <a:pt x="750" y="0"/>
                    </a:moveTo>
                    <a:lnTo>
                      <a:pt x="0" y="0"/>
                    </a:lnTo>
                    <a:lnTo>
                      <a:pt x="2" y="194"/>
                    </a:lnTo>
                    <a:lnTo>
                      <a:pt x="28" y="378"/>
                    </a:lnTo>
                    <a:lnTo>
                      <a:pt x="750" y="378"/>
                    </a:lnTo>
                    <a:lnTo>
                      <a:pt x="750" y="0"/>
                    </a:lnTo>
                    <a:close/>
                  </a:path>
                </a:pathLst>
              </a:custGeom>
              <a:solidFill>
                <a:srgbClr val="FF9900"/>
              </a:solidFill>
              <a:ln w="0">
                <a:noFill/>
                <a:round/>
                <a:headEnd/>
                <a:tailEnd/>
              </a:ln>
            </p:spPr>
            <p:txBody>
              <a:bodyPr vert="eaVert"/>
              <a:lstStyle/>
              <a:p>
                <a:endParaRPr lang="it-IT"/>
              </a:p>
            </p:txBody>
          </p:sp>
          <p:sp>
            <p:nvSpPr>
              <p:cNvPr id="150549" name="Freeform 15"/>
              <p:cNvSpPr>
                <a:spLocks/>
              </p:cNvSpPr>
              <p:nvPr/>
            </p:nvSpPr>
            <p:spPr bwMode="gray">
              <a:xfrm rot="-7200000">
                <a:off x="3618" y="2845"/>
                <a:ext cx="346" cy="718"/>
              </a:xfrm>
              <a:custGeom>
                <a:avLst/>
                <a:gdLst>
                  <a:gd name="T0" fmla="*/ 1 w 495"/>
                  <a:gd name="T1" fmla="*/ 1 h 971"/>
                  <a:gd name="T2" fmla="*/ 1 w 495"/>
                  <a:gd name="T3" fmla="*/ 1 h 971"/>
                  <a:gd name="T4" fmla="*/ 1 w 495"/>
                  <a:gd name="T5" fmla="*/ 1 h 971"/>
                  <a:gd name="T6" fmla="*/ 1 w 495"/>
                  <a:gd name="T7" fmla="*/ 1 h 971"/>
                  <a:gd name="T8" fmla="*/ 1 w 495"/>
                  <a:gd name="T9" fmla="*/ 1 h 971"/>
                  <a:gd name="T10" fmla="*/ 1 w 495"/>
                  <a:gd name="T11" fmla="*/ 1 h 971"/>
                  <a:gd name="T12" fmla="*/ 1 w 495"/>
                  <a:gd name="T13" fmla="*/ 1 h 971"/>
                  <a:gd name="T14" fmla="*/ 1 w 495"/>
                  <a:gd name="T15" fmla="*/ 1 h 971"/>
                  <a:gd name="T16" fmla="*/ 1 w 495"/>
                  <a:gd name="T17" fmla="*/ 1 h 971"/>
                  <a:gd name="T18" fmla="*/ 1 w 495"/>
                  <a:gd name="T19" fmla="*/ 1 h 971"/>
                  <a:gd name="T20" fmla="*/ 1 w 495"/>
                  <a:gd name="T21" fmla="*/ 1 h 971"/>
                  <a:gd name="T22" fmla="*/ 1 w 495"/>
                  <a:gd name="T23" fmla="*/ 1 h 971"/>
                  <a:gd name="T24" fmla="*/ 1 w 495"/>
                  <a:gd name="T25" fmla="*/ 1 h 971"/>
                  <a:gd name="T26" fmla="*/ 1 w 495"/>
                  <a:gd name="T27" fmla="*/ 1 h 971"/>
                  <a:gd name="T28" fmla="*/ 1 w 495"/>
                  <a:gd name="T29" fmla="*/ 1 h 971"/>
                  <a:gd name="T30" fmla="*/ 0 w 495"/>
                  <a:gd name="T31" fmla="*/ 1 h 971"/>
                  <a:gd name="T32" fmla="*/ 1 w 495"/>
                  <a:gd name="T33" fmla="*/ 0 h 971"/>
                  <a:gd name="T34" fmla="*/ 1 w 495"/>
                  <a:gd name="T35" fmla="*/ 1 h 971"/>
                  <a:gd name="T36" fmla="*/ 1 w 495"/>
                  <a:gd name="T37" fmla="*/ 1 h 971"/>
                  <a:gd name="T38" fmla="*/ 1 w 495"/>
                  <a:gd name="T39" fmla="*/ 1 h 971"/>
                  <a:gd name="T40" fmla="*/ 1 w 495"/>
                  <a:gd name="T41" fmla="*/ 1 h 971"/>
                  <a:gd name="T42" fmla="*/ 1 w 495"/>
                  <a:gd name="T43" fmla="*/ 1 h 971"/>
                  <a:gd name="T44" fmla="*/ 1 w 495"/>
                  <a:gd name="T45" fmla="*/ 1 h 971"/>
                  <a:gd name="T46" fmla="*/ 1 w 495"/>
                  <a:gd name="T47" fmla="*/ 1 h 971"/>
                  <a:gd name="T48" fmla="*/ 1 w 495"/>
                  <a:gd name="T49" fmla="*/ 1 h 971"/>
                  <a:gd name="T50" fmla="*/ 1 w 495"/>
                  <a:gd name="T51" fmla="*/ 1 h 971"/>
                  <a:gd name="T52" fmla="*/ 1 w 495"/>
                  <a:gd name="T53" fmla="*/ 1 h 971"/>
                  <a:gd name="T54" fmla="*/ 1 w 495"/>
                  <a:gd name="T55" fmla="*/ 1 h 97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95"/>
                  <a:gd name="T85" fmla="*/ 0 h 971"/>
                  <a:gd name="T86" fmla="*/ 495 w 495"/>
                  <a:gd name="T87" fmla="*/ 971 h 97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95" h="971">
                    <a:moveTo>
                      <a:pt x="495" y="285"/>
                    </a:moveTo>
                    <a:lnTo>
                      <a:pt x="495" y="971"/>
                    </a:lnTo>
                    <a:lnTo>
                      <a:pt x="462" y="964"/>
                    </a:lnTo>
                    <a:lnTo>
                      <a:pt x="430" y="953"/>
                    </a:lnTo>
                    <a:lnTo>
                      <a:pt x="401" y="931"/>
                    </a:lnTo>
                    <a:lnTo>
                      <a:pt x="372" y="898"/>
                    </a:lnTo>
                    <a:lnTo>
                      <a:pt x="339" y="855"/>
                    </a:lnTo>
                    <a:lnTo>
                      <a:pt x="306" y="801"/>
                    </a:lnTo>
                    <a:lnTo>
                      <a:pt x="270" y="732"/>
                    </a:lnTo>
                    <a:lnTo>
                      <a:pt x="227" y="648"/>
                    </a:lnTo>
                    <a:lnTo>
                      <a:pt x="183" y="554"/>
                    </a:lnTo>
                    <a:lnTo>
                      <a:pt x="129" y="438"/>
                    </a:lnTo>
                    <a:lnTo>
                      <a:pt x="96" y="369"/>
                    </a:lnTo>
                    <a:lnTo>
                      <a:pt x="29" y="211"/>
                    </a:lnTo>
                    <a:lnTo>
                      <a:pt x="2" y="127"/>
                    </a:lnTo>
                    <a:lnTo>
                      <a:pt x="0" y="60"/>
                    </a:lnTo>
                    <a:lnTo>
                      <a:pt x="15" y="0"/>
                    </a:lnTo>
                    <a:lnTo>
                      <a:pt x="15" y="43"/>
                    </a:lnTo>
                    <a:lnTo>
                      <a:pt x="15" y="72"/>
                    </a:lnTo>
                    <a:lnTo>
                      <a:pt x="15" y="99"/>
                    </a:lnTo>
                    <a:lnTo>
                      <a:pt x="18" y="126"/>
                    </a:lnTo>
                    <a:lnTo>
                      <a:pt x="29" y="162"/>
                    </a:lnTo>
                    <a:lnTo>
                      <a:pt x="53" y="198"/>
                    </a:lnTo>
                    <a:lnTo>
                      <a:pt x="85" y="231"/>
                    </a:lnTo>
                    <a:lnTo>
                      <a:pt x="125" y="260"/>
                    </a:lnTo>
                    <a:lnTo>
                      <a:pt x="180" y="278"/>
                    </a:lnTo>
                    <a:lnTo>
                      <a:pt x="245" y="282"/>
                    </a:lnTo>
                    <a:lnTo>
                      <a:pt x="495" y="285"/>
                    </a:lnTo>
                    <a:close/>
                  </a:path>
                </a:pathLst>
              </a:custGeom>
              <a:solidFill>
                <a:srgbClr val="FF9900"/>
              </a:solidFill>
              <a:ln w="0">
                <a:noFill/>
                <a:round/>
                <a:headEnd/>
                <a:tailEnd/>
              </a:ln>
            </p:spPr>
            <p:txBody>
              <a:bodyPr vert="eaVert"/>
              <a:lstStyle/>
              <a:p>
                <a:endParaRPr lang="it-IT"/>
              </a:p>
            </p:txBody>
          </p:sp>
        </p:grpSp>
        <p:grpSp>
          <p:nvGrpSpPr>
            <p:cNvPr id="150543" name="Group 16"/>
            <p:cNvGrpSpPr>
              <a:grpSpLocks/>
            </p:cNvGrpSpPr>
            <p:nvPr/>
          </p:nvGrpSpPr>
          <p:grpSpPr bwMode="auto">
            <a:xfrm>
              <a:off x="1655" y="3095"/>
              <a:ext cx="1571" cy="879"/>
              <a:chOff x="1655" y="2837"/>
              <a:chExt cx="1571" cy="879"/>
            </a:xfrm>
          </p:grpSpPr>
          <p:sp>
            <p:nvSpPr>
              <p:cNvPr id="150544" name="Freeform 17"/>
              <p:cNvSpPr>
                <a:spLocks/>
              </p:cNvSpPr>
              <p:nvPr/>
            </p:nvSpPr>
            <p:spPr bwMode="gray">
              <a:xfrm>
                <a:off x="1655" y="2837"/>
                <a:ext cx="366" cy="692"/>
              </a:xfrm>
              <a:custGeom>
                <a:avLst/>
                <a:gdLst>
                  <a:gd name="T0" fmla="*/ 1 w 495"/>
                  <a:gd name="T1" fmla="*/ 1 h 971"/>
                  <a:gd name="T2" fmla="*/ 1 w 495"/>
                  <a:gd name="T3" fmla="*/ 1 h 971"/>
                  <a:gd name="T4" fmla="*/ 1 w 495"/>
                  <a:gd name="T5" fmla="*/ 1 h 971"/>
                  <a:gd name="T6" fmla="*/ 1 w 495"/>
                  <a:gd name="T7" fmla="*/ 1 h 971"/>
                  <a:gd name="T8" fmla="*/ 1 w 495"/>
                  <a:gd name="T9" fmla="*/ 1 h 971"/>
                  <a:gd name="T10" fmla="*/ 1 w 495"/>
                  <a:gd name="T11" fmla="*/ 1 h 971"/>
                  <a:gd name="T12" fmla="*/ 1 w 495"/>
                  <a:gd name="T13" fmla="*/ 1 h 971"/>
                  <a:gd name="T14" fmla="*/ 1 w 495"/>
                  <a:gd name="T15" fmla="*/ 1 h 971"/>
                  <a:gd name="T16" fmla="*/ 1 w 495"/>
                  <a:gd name="T17" fmla="*/ 1 h 971"/>
                  <a:gd name="T18" fmla="*/ 1 w 495"/>
                  <a:gd name="T19" fmla="*/ 1 h 971"/>
                  <a:gd name="T20" fmla="*/ 1 w 495"/>
                  <a:gd name="T21" fmla="*/ 1 h 971"/>
                  <a:gd name="T22" fmla="*/ 1 w 495"/>
                  <a:gd name="T23" fmla="*/ 1 h 971"/>
                  <a:gd name="T24" fmla="*/ 1 w 495"/>
                  <a:gd name="T25" fmla="*/ 1 h 971"/>
                  <a:gd name="T26" fmla="*/ 1 w 495"/>
                  <a:gd name="T27" fmla="*/ 1 h 971"/>
                  <a:gd name="T28" fmla="*/ 1 w 495"/>
                  <a:gd name="T29" fmla="*/ 1 h 971"/>
                  <a:gd name="T30" fmla="*/ 0 w 495"/>
                  <a:gd name="T31" fmla="*/ 1 h 971"/>
                  <a:gd name="T32" fmla="*/ 1 w 495"/>
                  <a:gd name="T33" fmla="*/ 0 h 971"/>
                  <a:gd name="T34" fmla="*/ 1 w 495"/>
                  <a:gd name="T35" fmla="*/ 1 h 971"/>
                  <a:gd name="T36" fmla="*/ 1 w 495"/>
                  <a:gd name="T37" fmla="*/ 1 h 971"/>
                  <a:gd name="T38" fmla="*/ 1 w 495"/>
                  <a:gd name="T39" fmla="*/ 1 h 971"/>
                  <a:gd name="T40" fmla="*/ 1 w 495"/>
                  <a:gd name="T41" fmla="*/ 1 h 971"/>
                  <a:gd name="T42" fmla="*/ 1 w 495"/>
                  <a:gd name="T43" fmla="*/ 1 h 971"/>
                  <a:gd name="T44" fmla="*/ 1 w 495"/>
                  <a:gd name="T45" fmla="*/ 1 h 971"/>
                  <a:gd name="T46" fmla="*/ 1 w 495"/>
                  <a:gd name="T47" fmla="*/ 1 h 971"/>
                  <a:gd name="T48" fmla="*/ 1 w 495"/>
                  <a:gd name="T49" fmla="*/ 1 h 971"/>
                  <a:gd name="T50" fmla="*/ 1 w 495"/>
                  <a:gd name="T51" fmla="*/ 1 h 971"/>
                  <a:gd name="T52" fmla="*/ 1 w 495"/>
                  <a:gd name="T53" fmla="*/ 1 h 971"/>
                  <a:gd name="T54" fmla="*/ 1 w 495"/>
                  <a:gd name="T55" fmla="*/ 1 h 97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95"/>
                  <a:gd name="T85" fmla="*/ 0 h 971"/>
                  <a:gd name="T86" fmla="*/ 495 w 495"/>
                  <a:gd name="T87" fmla="*/ 971 h 97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95" h="971">
                    <a:moveTo>
                      <a:pt x="495" y="285"/>
                    </a:moveTo>
                    <a:lnTo>
                      <a:pt x="495" y="971"/>
                    </a:lnTo>
                    <a:lnTo>
                      <a:pt x="462" y="964"/>
                    </a:lnTo>
                    <a:lnTo>
                      <a:pt x="430" y="953"/>
                    </a:lnTo>
                    <a:lnTo>
                      <a:pt x="401" y="931"/>
                    </a:lnTo>
                    <a:lnTo>
                      <a:pt x="372" y="898"/>
                    </a:lnTo>
                    <a:lnTo>
                      <a:pt x="339" y="855"/>
                    </a:lnTo>
                    <a:lnTo>
                      <a:pt x="306" y="801"/>
                    </a:lnTo>
                    <a:lnTo>
                      <a:pt x="270" y="732"/>
                    </a:lnTo>
                    <a:lnTo>
                      <a:pt x="227" y="648"/>
                    </a:lnTo>
                    <a:lnTo>
                      <a:pt x="183" y="554"/>
                    </a:lnTo>
                    <a:lnTo>
                      <a:pt x="129" y="438"/>
                    </a:lnTo>
                    <a:lnTo>
                      <a:pt x="96" y="369"/>
                    </a:lnTo>
                    <a:lnTo>
                      <a:pt x="29" y="211"/>
                    </a:lnTo>
                    <a:lnTo>
                      <a:pt x="2" y="127"/>
                    </a:lnTo>
                    <a:lnTo>
                      <a:pt x="0" y="60"/>
                    </a:lnTo>
                    <a:lnTo>
                      <a:pt x="15" y="0"/>
                    </a:lnTo>
                    <a:lnTo>
                      <a:pt x="15" y="43"/>
                    </a:lnTo>
                    <a:lnTo>
                      <a:pt x="15" y="72"/>
                    </a:lnTo>
                    <a:lnTo>
                      <a:pt x="15" y="99"/>
                    </a:lnTo>
                    <a:lnTo>
                      <a:pt x="18" y="126"/>
                    </a:lnTo>
                    <a:lnTo>
                      <a:pt x="29" y="162"/>
                    </a:lnTo>
                    <a:lnTo>
                      <a:pt x="53" y="198"/>
                    </a:lnTo>
                    <a:lnTo>
                      <a:pt x="85" y="231"/>
                    </a:lnTo>
                    <a:lnTo>
                      <a:pt x="125" y="260"/>
                    </a:lnTo>
                    <a:lnTo>
                      <a:pt x="180" y="278"/>
                    </a:lnTo>
                    <a:lnTo>
                      <a:pt x="245" y="282"/>
                    </a:lnTo>
                    <a:lnTo>
                      <a:pt x="495" y="285"/>
                    </a:lnTo>
                    <a:close/>
                  </a:path>
                </a:pathLst>
              </a:custGeom>
              <a:solidFill>
                <a:srgbClr val="00CC99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0545" name="AutoShape 18"/>
              <p:cNvSpPr>
                <a:spLocks noChangeArrowheads="1"/>
              </p:cNvSpPr>
              <p:nvPr/>
            </p:nvSpPr>
            <p:spPr bwMode="gray">
              <a:xfrm rot="5400000">
                <a:off x="2589" y="3078"/>
                <a:ext cx="872" cy="403"/>
              </a:xfrm>
              <a:prstGeom prst="triangle">
                <a:avLst>
                  <a:gd name="adj" fmla="val 50000"/>
                </a:avLst>
              </a:prstGeom>
              <a:solidFill>
                <a:srgbClr val="00CC99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altLang="it-IT" sz="2000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sp>
            <p:nvSpPr>
              <p:cNvPr id="150546" name="Freeform 19"/>
              <p:cNvSpPr>
                <a:spLocks/>
              </p:cNvSpPr>
              <p:nvPr/>
            </p:nvSpPr>
            <p:spPr bwMode="gray">
              <a:xfrm>
                <a:off x="1985" y="3040"/>
                <a:ext cx="1005" cy="489"/>
              </a:xfrm>
              <a:custGeom>
                <a:avLst/>
                <a:gdLst>
                  <a:gd name="T0" fmla="*/ 11739409 w 750"/>
                  <a:gd name="T1" fmla="*/ 0 h 378"/>
                  <a:gd name="T2" fmla="*/ 0 w 750"/>
                  <a:gd name="T3" fmla="*/ 0 h 378"/>
                  <a:gd name="T4" fmla="*/ 31550 w 750"/>
                  <a:gd name="T5" fmla="*/ 948920 h 378"/>
                  <a:gd name="T6" fmla="*/ 439477 w 750"/>
                  <a:gd name="T7" fmla="*/ 1851071 h 378"/>
                  <a:gd name="T8" fmla="*/ 11739409 w 750"/>
                  <a:gd name="T9" fmla="*/ 1851071 h 378"/>
                  <a:gd name="T10" fmla="*/ 11739409 w 750"/>
                  <a:gd name="T11" fmla="*/ 0 h 378"/>
                  <a:gd name="T12" fmla="*/ 11739409 w 750"/>
                  <a:gd name="T13" fmla="*/ 0 h 3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0"/>
                  <a:gd name="T22" fmla="*/ 0 h 378"/>
                  <a:gd name="T23" fmla="*/ 750 w 750"/>
                  <a:gd name="T24" fmla="*/ 378 h 3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0" h="378">
                    <a:moveTo>
                      <a:pt x="750" y="0"/>
                    </a:moveTo>
                    <a:lnTo>
                      <a:pt x="0" y="0"/>
                    </a:lnTo>
                    <a:lnTo>
                      <a:pt x="2" y="194"/>
                    </a:lnTo>
                    <a:lnTo>
                      <a:pt x="28" y="378"/>
                    </a:lnTo>
                    <a:lnTo>
                      <a:pt x="750" y="378"/>
                    </a:lnTo>
                    <a:lnTo>
                      <a:pt x="750" y="0"/>
                    </a:lnTo>
                    <a:close/>
                  </a:path>
                </a:pathLst>
              </a:custGeom>
              <a:solidFill>
                <a:srgbClr val="00CC99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</p:grpSp>
      <p:sp>
        <p:nvSpPr>
          <p:cNvPr id="150532" name="Text Box 23"/>
          <p:cNvSpPr txBox="1">
            <a:spLocks noChangeArrowheads="1"/>
          </p:cNvSpPr>
          <p:nvPr/>
        </p:nvSpPr>
        <p:spPr bwMode="auto">
          <a:xfrm>
            <a:off x="266700" y="6051550"/>
            <a:ext cx="22733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it-IT" sz="1800" b="1">
                <a:solidFill>
                  <a:srgbClr val="66FF99"/>
                </a:solidFill>
                <a:cs typeface="Arial" pitchFamily="34" charset="0"/>
              </a:rPr>
              <a:t>RICADUTA/ </a:t>
            </a:r>
            <a:r>
              <a:rPr lang="en-US" altLang="it-IT" sz="1800" b="1" i="1">
                <a:solidFill>
                  <a:srgbClr val="66FF99"/>
                </a:solidFill>
                <a:cs typeface="Arial" pitchFamily="34" charset="0"/>
              </a:rPr>
              <a:t>REINSTATEMENT</a:t>
            </a:r>
          </a:p>
        </p:txBody>
      </p:sp>
      <p:sp>
        <p:nvSpPr>
          <p:cNvPr id="150533" name="Text Box 24"/>
          <p:cNvSpPr txBox="1">
            <a:spLocks noChangeArrowheads="1"/>
          </p:cNvSpPr>
          <p:nvPr/>
        </p:nvSpPr>
        <p:spPr bwMode="auto">
          <a:xfrm>
            <a:off x="2833688" y="6059488"/>
            <a:ext cx="2403475" cy="646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it-IT" sz="1800" b="1">
                <a:solidFill>
                  <a:srgbClr val="FF9900"/>
                </a:solidFill>
                <a:cs typeface="Arial" pitchFamily="34" charset="0"/>
              </a:rPr>
              <a:t>USO CRONICO / </a:t>
            </a:r>
            <a:r>
              <a:rPr lang="en-US" altLang="it-IT" sz="1800" b="1" i="1">
                <a:solidFill>
                  <a:srgbClr val="FF9900"/>
                </a:solidFill>
                <a:cs typeface="Arial" pitchFamily="34" charset="0"/>
              </a:rPr>
              <a:t>MANTENIMENTO</a:t>
            </a:r>
          </a:p>
        </p:txBody>
      </p:sp>
      <p:sp>
        <p:nvSpPr>
          <p:cNvPr id="159765" name="Text Box 25"/>
          <p:cNvSpPr txBox="1">
            <a:spLocks noChangeArrowheads="1"/>
          </p:cNvSpPr>
          <p:nvPr/>
        </p:nvSpPr>
        <p:spPr bwMode="auto">
          <a:xfrm>
            <a:off x="1477963" y="2030413"/>
            <a:ext cx="2243137" cy="646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 typeface="Arial" charset="0"/>
              <a:buNone/>
              <a:defRPr/>
            </a:pPr>
            <a:r>
              <a:rPr lang="en-US" sz="18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ASTINENZA - </a:t>
            </a:r>
            <a:r>
              <a:rPr lang="en-US" sz="1800" b="1" i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ESTINZIONE</a:t>
            </a:r>
          </a:p>
        </p:txBody>
      </p:sp>
      <p:sp>
        <p:nvSpPr>
          <p:cNvPr id="184327" name="Bent Arrow 48"/>
          <p:cNvSpPr>
            <a:spLocks noChangeArrowheads="1"/>
          </p:cNvSpPr>
          <p:nvPr/>
        </p:nvSpPr>
        <p:spPr bwMode="auto">
          <a:xfrm rot="10800000">
            <a:off x="6126163" y="3452813"/>
            <a:ext cx="1428750" cy="2214562"/>
          </a:xfrm>
          <a:custGeom>
            <a:avLst/>
            <a:gdLst>
              <a:gd name="T0" fmla="*/ 714375 w 1428750"/>
              <a:gd name="T1" fmla="*/ 0 h 2214563"/>
              <a:gd name="T2" fmla="*/ 714375 w 1428750"/>
              <a:gd name="T3" fmla="*/ 714375 h 2214563"/>
              <a:gd name="T4" fmla="*/ 178594 w 1428750"/>
              <a:gd name="T5" fmla="*/ 2214560 h 2214563"/>
              <a:gd name="T6" fmla="*/ 1428750 w 1428750"/>
              <a:gd name="T7" fmla="*/ 357188 h 2214563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0 w 1428750"/>
              <a:gd name="T13" fmla="*/ 0 h 2214563"/>
              <a:gd name="T14" fmla="*/ 1428750 w 1428750"/>
              <a:gd name="T15" fmla="*/ 2214563 h 22145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28750" h="2214563">
                <a:moveTo>
                  <a:pt x="0" y="2214563"/>
                </a:moveTo>
                <a:lnTo>
                  <a:pt x="0" y="721790"/>
                </a:lnTo>
                <a:cubicBezTo>
                  <a:pt x="0" y="421790"/>
                  <a:pt x="243197" y="178593"/>
                  <a:pt x="543197" y="178594"/>
                </a:cubicBezTo>
                <a:cubicBezTo>
                  <a:pt x="543197" y="178594"/>
                  <a:pt x="543197" y="178594"/>
                  <a:pt x="543197" y="178594"/>
                </a:cubicBezTo>
                <a:lnTo>
                  <a:pt x="714375" y="178594"/>
                </a:lnTo>
                <a:lnTo>
                  <a:pt x="714375" y="0"/>
                </a:lnTo>
                <a:lnTo>
                  <a:pt x="1428750" y="357188"/>
                </a:lnTo>
                <a:lnTo>
                  <a:pt x="714375" y="714375"/>
                </a:lnTo>
                <a:lnTo>
                  <a:pt x="714375" y="535781"/>
                </a:lnTo>
                <a:lnTo>
                  <a:pt x="543197" y="535781"/>
                </a:lnTo>
                <a:lnTo>
                  <a:pt x="543196" y="535781"/>
                </a:lnTo>
                <a:cubicBezTo>
                  <a:pt x="440467" y="535781"/>
                  <a:pt x="357188" y="619060"/>
                  <a:pt x="357188" y="721789"/>
                </a:cubicBezTo>
                <a:lnTo>
                  <a:pt x="357188" y="2214563"/>
                </a:lnTo>
                <a:lnTo>
                  <a:pt x="0" y="2214563"/>
                </a:lnTo>
                <a:close/>
              </a:path>
            </a:pathLst>
          </a:custGeom>
          <a:solidFill>
            <a:srgbClr val="660066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rot="10800000" anchor="ctr"/>
          <a:lstStyle/>
          <a:p>
            <a:pPr>
              <a:buFont typeface="Arial" charset="0"/>
              <a:buNone/>
              <a:defRPr/>
            </a:pPr>
            <a:endParaRPr lang="it-IT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50536" name="Text Box 24"/>
          <p:cNvSpPr txBox="1">
            <a:spLocks noChangeArrowheads="1"/>
          </p:cNvSpPr>
          <p:nvPr/>
        </p:nvSpPr>
        <p:spPr bwMode="auto">
          <a:xfrm>
            <a:off x="5680075" y="2662238"/>
            <a:ext cx="3038475" cy="646112"/>
          </a:xfrm>
          <a:prstGeom prst="rect">
            <a:avLst/>
          </a:prstGeom>
          <a:solidFill>
            <a:srgbClr val="660066"/>
          </a:solidFill>
          <a:ln w="38100" algn="ctr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it-IT" sz="1800" b="1">
                <a:solidFill>
                  <a:srgbClr val="FF9999"/>
                </a:solidFill>
                <a:cs typeface="Arial" pitchFamily="34" charset="0"/>
              </a:rPr>
              <a:t>USO OCCASIONALE  </a:t>
            </a:r>
            <a:r>
              <a:rPr lang="en-US" altLang="it-IT" sz="1800" b="1" i="1">
                <a:solidFill>
                  <a:srgbClr val="FF9999"/>
                </a:solidFill>
                <a:cs typeface="Arial" pitchFamily="34" charset="0"/>
              </a:rPr>
              <a:t>ACQUISITION</a:t>
            </a:r>
          </a:p>
        </p:txBody>
      </p:sp>
      <p:pic>
        <p:nvPicPr>
          <p:cNvPr id="150537" name="Picture 29" descr="RatSpragueDawley on han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616075"/>
            <a:ext cx="1371600" cy="11064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ext Box 16"/>
          <p:cNvSpPr txBox="1">
            <a:spLocks noChangeArrowheads="1"/>
          </p:cNvSpPr>
          <p:nvPr/>
        </p:nvSpPr>
        <p:spPr bwMode="auto">
          <a:xfrm>
            <a:off x="0" y="1562100"/>
            <a:ext cx="9144000" cy="2679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>
            <a:spAutoFit/>
          </a:bodyPr>
          <a:lstStyle/>
          <a:p>
            <a:pPr algn="ctr">
              <a:lnSpc>
                <a:spcPct val="150000"/>
              </a:lnSpc>
              <a:spcBef>
                <a:spcPts val="21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it-IT" sz="2800" b="1">
                <a:solidFill>
                  <a:srgbClr val="FFFF00"/>
                </a:solidFill>
                <a:cs typeface="Arial" pitchFamily="34" charset="0"/>
              </a:rPr>
              <a:t>DIFFERENZE SESSO-SPECIFICHE SI SONO RISCONTRATE ANCHE IN TUTTE LE FASI DELL’AUTOSOMMINISTRAZIONE CRONICA DI CANNABINOIDI (WIN55,212-2, agonista CB1)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07776" y="126000"/>
            <a:ext cx="3040328" cy="514738"/>
          </a:xfrm>
          <a:prstGeom prst="rect">
            <a:avLst/>
          </a:prstGeom>
          <a:gradFill>
            <a:gsLst>
              <a:gs pos="16000">
                <a:schemeClr val="accent5">
                  <a:shade val="51000"/>
                  <a:satMod val="130000"/>
                </a:schemeClr>
              </a:gs>
              <a:gs pos="91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tIns="72000" rIns="180000" bIns="72000" anchor="ctr">
            <a:spAutoFit/>
          </a:bodyPr>
          <a:lstStyle/>
          <a:p>
            <a:pPr marL="95250" algn="just"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GB" altLang="it-IT" sz="2400" b="1" dirty="0" err="1">
                <a:solidFill>
                  <a:schemeClr val="bg1"/>
                </a:solidFill>
              </a:rPr>
              <a:t>Ratti</a:t>
            </a:r>
            <a:r>
              <a:rPr lang="en-GB" altLang="it-IT" sz="2400" b="1" dirty="0">
                <a:solidFill>
                  <a:schemeClr val="bg1"/>
                </a:solidFill>
              </a:rPr>
              <a:t> Long Evans (LE)</a:t>
            </a:r>
            <a:endParaRPr lang="it-IT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860032" y="126000"/>
            <a:ext cx="3490592" cy="51473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tIns="72000" rIns="180000" bIns="72000" anchor="ctr">
            <a:spAutoFit/>
          </a:bodyPr>
          <a:lstStyle/>
          <a:p>
            <a:pPr marL="95250" algn="just" defTabSz="914400">
              <a:lnSpc>
                <a:spcPct val="100000"/>
              </a:lnSpc>
              <a:buClrTx/>
              <a:buSzTx/>
              <a:buFontTx/>
              <a:buNone/>
              <a:tabLst>
                <a:tab pos="0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it-IT" sz="2400" b="1" dirty="0" err="1">
                <a:solidFill>
                  <a:schemeClr val="bg1"/>
                </a:solidFill>
              </a:rPr>
              <a:t>Ratti</a:t>
            </a:r>
            <a:r>
              <a:rPr lang="en-GB" altLang="it-IT" sz="2400" b="1" dirty="0">
                <a:solidFill>
                  <a:schemeClr val="bg1"/>
                </a:solidFill>
              </a:rPr>
              <a:t> Lister Hooded (LH)</a:t>
            </a:r>
          </a:p>
        </p:txBody>
      </p:sp>
      <p:grpSp>
        <p:nvGrpSpPr>
          <p:cNvPr id="5" name="Gruppo 17"/>
          <p:cNvGrpSpPr>
            <a:grpSpLocks/>
          </p:cNvGrpSpPr>
          <p:nvPr/>
        </p:nvGrpSpPr>
        <p:grpSpPr bwMode="auto">
          <a:xfrm>
            <a:off x="242888" y="804863"/>
            <a:ext cx="8658225" cy="2124075"/>
            <a:chOff x="242646" y="804685"/>
            <a:chExt cx="8658708" cy="2124000"/>
          </a:xfrm>
        </p:grpSpPr>
        <p:sp>
          <p:nvSpPr>
            <p:cNvPr id="19" name="Rettangolo 18"/>
            <p:cNvSpPr/>
            <p:nvPr/>
          </p:nvSpPr>
          <p:spPr>
            <a:xfrm>
              <a:off x="242646" y="804685"/>
              <a:ext cx="8658708" cy="21240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24000" rIns="324000" anchor="ctr"/>
            <a:lstStyle/>
            <a:p>
              <a:pPr algn="just"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it-IT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0" name="Picture 7" descr="C:\Users\silvian84\Desktop\LE MF acquisition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98537" y="865008"/>
              <a:ext cx="2457587" cy="198113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7" name="Picture 8" descr="C:\Users\silvian84\Desktop\LH MF acquisition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61013" y="865008"/>
              <a:ext cx="2448062" cy="200017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" name="Rettangolo 2"/>
            <p:cNvSpPr/>
            <p:nvPr/>
          </p:nvSpPr>
          <p:spPr>
            <a:xfrm>
              <a:off x="337383" y="1651242"/>
              <a:ext cx="1777029" cy="430872"/>
            </a:xfrm>
            <a:prstGeom prst="rect">
              <a:avLst/>
            </a:prstGeom>
            <a:effectLst>
              <a:glow rad="139700">
                <a:schemeClr val="accent1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  <a:defRPr/>
              </a:pPr>
              <a:r>
                <a:rPr lang="en-GB" altLang="it-IT" sz="2200" b="1" cap="small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Acquisizione</a:t>
              </a:r>
              <a:endParaRPr lang="en-GB" altLang="it-IT" sz="2200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" name="Gruppo 20"/>
          <p:cNvGrpSpPr>
            <a:grpSpLocks/>
          </p:cNvGrpSpPr>
          <p:nvPr/>
        </p:nvGrpSpPr>
        <p:grpSpPr bwMode="auto">
          <a:xfrm>
            <a:off x="242888" y="4926013"/>
            <a:ext cx="8658225" cy="1763712"/>
            <a:chOff x="243000" y="4926014"/>
            <a:chExt cx="8658000" cy="1764000"/>
          </a:xfrm>
        </p:grpSpPr>
        <p:sp>
          <p:nvSpPr>
            <p:cNvPr id="31" name="Rettangolo 30"/>
            <p:cNvSpPr/>
            <p:nvPr/>
          </p:nvSpPr>
          <p:spPr>
            <a:xfrm>
              <a:off x="243000" y="4926014"/>
              <a:ext cx="8658000" cy="17640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24000" rIns="324000" anchor="ctr"/>
            <a:lstStyle/>
            <a:p>
              <a:pPr algn="just"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it-IT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5" name="Picture 12" descr="C:\Users\silvian84\Desktop\LE MF extinction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14604" y="5011753"/>
              <a:ext cx="2627244" cy="159252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8" name="Picture 13" descr="C:\Users\silvian84\Desktop\LH MF extinction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72059" y="5011753"/>
              <a:ext cx="2627245" cy="159252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2" name="Rettangolo 31"/>
            <p:cNvSpPr/>
            <p:nvPr/>
          </p:nvSpPr>
          <p:spPr>
            <a:xfrm>
              <a:off x="337383" y="5577587"/>
              <a:ext cx="1368152" cy="430957"/>
            </a:xfrm>
            <a:prstGeom prst="rect">
              <a:avLst/>
            </a:prstGeom>
            <a:effectLst>
              <a:glow rad="139700">
                <a:schemeClr val="accent1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  <a:defRPr/>
              </a:pPr>
              <a:r>
                <a:rPr lang="en-GB" altLang="it-IT" sz="2200" b="1" cap="small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Estinzione</a:t>
              </a:r>
              <a:endParaRPr lang="en-GB" altLang="it-IT" sz="2200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0" name="Rettangolo 29"/>
          <p:cNvSpPr/>
          <p:nvPr/>
        </p:nvSpPr>
        <p:spPr>
          <a:xfrm>
            <a:off x="42864" y="3720948"/>
            <a:ext cx="2004937" cy="430887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it-IT" sz="2200" b="1" cap="small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Mantenimento</a:t>
            </a:r>
            <a:endParaRPr lang="en-GB" altLang="it-IT" sz="2200" cap="sm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94356" y="3032199"/>
            <a:ext cx="2992318" cy="180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52590" name="Picture 18" descr="Image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550" y="593725"/>
            <a:ext cx="957263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https://encrypted-tbn1.gstatic.com/images?q=tbn:ANd9GcTBIbXNeiXfl8-4diEsIiN9OgQSyf3MqQopVXtB5yi5DvocNxH1-w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361625">
            <a:off x="7761972" y="853270"/>
            <a:ext cx="1145671" cy="589474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52592" name="Picture 2" descr="C:\Users\silvian84\Desktop\FATTORE 200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13350" y="3124200"/>
            <a:ext cx="3678238" cy="1619250"/>
          </a:xfrm>
          <a:prstGeom prst="rect">
            <a:avLst/>
          </a:prstGeom>
          <a:noFill/>
          <a:ln w="38100">
            <a:solidFill>
              <a:srgbClr val="CCEC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28596" y="1714488"/>
            <a:ext cx="8343900" cy="5040560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08000" tIns="108000" rIns="216000" bIns="108000"/>
          <a:lstStyle/>
          <a:p>
            <a:pPr marL="87313" algn="just" defTabSz="914400">
              <a:lnSpc>
                <a:spcPct val="115000"/>
              </a:lnSpc>
              <a:buClrTx/>
              <a:buSzTx/>
              <a:buFontTx/>
              <a:buNone/>
              <a:tabLst>
                <a:tab pos="0" algn="l"/>
                <a:tab pos="447628" algn="l"/>
                <a:tab pos="896845" algn="l"/>
                <a:tab pos="1346060" algn="l"/>
                <a:tab pos="1795277" algn="l"/>
                <a:tab pos="2244492" algn="l"/>
                <a:tab pos="2693709" algn="l"/>
                <a:tab pos="3142924" algn="l"/>
                <a:tab pos="3592140" algn="l"/>
                <a:tab pos="4041356" algn="l"/>
                <a:tab pos="4490572" algn="l"/>
                <a:tab pos="4939788" algn="l"/>
                <a:tab pos="5389004" algn="l"/>
                <a:tab pos="5838220" algn="l"/>
                <a:tab pos="6287436" algn="l"/>
                <a:tab pos="6736652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en-GB" sz="2600" b="1" dirty="0" err="1">
                <a:solidFill>
                  <a:srgbClr val="1C4271"/>
                </a:solidFill>
                <a:ea typeface="Calibri" pitchFamily="34" charset="0"/>
                <a:cs typeface="Times New Roman" pitchFamily="18" charset="0"/>
              </a:rPr>
              <a:t>Gli</a:t>
            </a:r>
            <a:r>
              <a:rPr lang="en-GB" sz="2600" b="1" dirty="0">
                <a:solidFill>
                  <a:srgbClr val="1C427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GB" sz="2600" b="1" dirty="0" err="1">
                <a:solidFill>
                  <a:srgbClr val="1C4271"/>
                </a:solidFill>
                <a:ea typeface="Calibri" pitchFamily="34" charset="0"/>
                <a:cs typeface="Times New Roman" pitchFamily="18" charset="0"/>
              </a:rPr>
              <a:t>ormoni</a:t>
            </a:r>
            <a:r>
              <a:rPr lang="en-GB" sz="2600" b="1" dirty="0">
                <a:solidFill>
                  <a:srgbClr val="1C427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GB" sz="2600" b="1" dirty="0" err="1">
                <a:solidFill>
                  <a:srgbClr val="1C4271"/>
                </a:solidFill>
                <a:ea typeface="Calibri" pitchFamily="34" charset="0"/>
                <a:cs typeface="Times New Roman" pitchFamily="18" charset="0"/>
              </a:rPr>
              <a:t>ovarici</a:t>
            </a:r>
            <a:r>
              <a:rPr lang="en-GB" sz="2600" b="1" dirty="0">
                <a:solidFill>
                  <a:srgbClr val="1C4271"/>
                </a:solidFill>
                <a:ea typeface="Calibri" pitchFamily="34" charset="0"/>
                <a:cs typeface="Times New Roman" pitchFamily="18" charset="0"/>
              </a:rPr>
              <a:t>, e </a:t>
            </a:r>
            <a:r>
              <a:rPr lang="en-GB" sz="2600" b="1" dirty="0" err="1">
                <a:solidFill>
                  <a:srgbClr val="1C4271"/>
                </a:solidFill>
                <a:ea typeface="Calibri" pitchFamily="34" charset="0"/>
                <a:cs typeface="Times New Roman" pitchFamily="18" charset="0"/>
              </a:rPr>
              <a:t>l’estrogeno</a:t>
            </a:r>
            <a:r>
              <a:rPr lang="en-GB" sz="2600" b="1" dirty="0">
                <a:solidFill>
                  <a:srgbClr val="1C4271"/>
                </a:solidFill>
                <a:ea typeface="Calibri" pitchFamily="34" charset="0"/>
                <a:cs typeface="Times New Roman" pitchFamily="18" charset="0"/>
              </a:rPr>
              <a:t> in </a:t>
            </a:r>
            <a:r>
              <a:rPr lang="en-GB" sz="2600" b="1" dirty="0" err="1">
                <a:solidFill>
                  <a:srgbClr val="1C4271"/>
                </a:solidFill>
                <a:ea typeface="Calibri" pitchFamily="34" charset="0"/>
                <a:cs typeface="Times New Roman" pitchFamily="18" charset="0"/>
              </a:rPr>
              <a:t>particolare</a:t>
            </a:r>
            <a:r>
              <a:rPr lang="en-GB" sz="2600" b="1" dirty="0">
                <a:solidFill>
                  <a:srgbClr val="1C4271"/>
                </a:solidFill>
                <a:ea typeface="Calibri" pitchFamily="34" charset="0"/>
                <a:cs typeface="Times New Roman" pitchFamily="18" charset="0"/>
              </a:rPr>
              <a:t>, </a:t>
            </a:r>
            <a:r>
              <a:rPr lang="en-GB" sz="2600" b="1" dirty="0" err="1">
                <a:solidFill>
                  <a:srgbClr val="1C4271"/>
                </a:solidFill>
                <a:ea typeface="Calibri" pitchFamily="34" charset="0"/>
                <a:cs typeface="Times New Roman" pitchFamily="18" charset="0"/>
              </a:rPr>
              <a:t>svolgono</a:t>
            </a:r>
            <a:r>
              <a:rPr lang="en-GB" sz="2600" b="1" dirty="0">
                <a:solidFill>
                  <a:srgbClr val="1C4271"/>
                </a:solidFill>
                <a:ea typeface="Calibri" pitchFamily="34" charset="0"/>
                <a:cs typeface="Times New Roman" pitchFamily="18" charset="0"/>
              </a:rPr>
              <a:t> un </a:t>
            </a:r>
            <a:r>
              <a:rPr lang="en-GB" sz="2600" b="1" dirty="0" err="1">
                <a:solidFill>
                  <a:srgbClr val="1C4271"/>
                </a:solidFill>
                <a:ea typeface="Calibri" pitchFamily="34" charset="0"/>
                <a:cs typeface="Times New Roman" pitchFamily="18" charset="0"/>
              </a:rPr>
              <a:t>ruolo</a:t>
            </a:r>
            <a:r>
              <a:rPr lang="en-GB" sz="2600" b="1" dirty="0">
                <a:solidFill>
                  <a:srgbClr val="1C427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GB" sz="2600" b="1" dirty="0" err="1">
                <a:solidFill>
                  <a:srgbClr val="1C4271"/>
                </a:solidFill>
                <a:ea typeface="Calibri" pitchFamily="34" charset="0"/>
                <a:cs typeface="Times New Roman" pitchFamily="18" charset="0"/>
              </a:rPr>
              <a:t>chiave</a:t>
            </a:r>
            <a:r>
              <a:rPr lang="en-GB" sz="2600" b="1" dirty="0">
                <a:solidFill>
                  <a:srgbClr val="1C427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GB" sz="2600" b="1" dirty="0" err="1">
                <a:solidFill>
                  <a:srgbClr val="1C4271"/>
                </a:solidFill>
                <a:ea typeface="Calibri" pitchFamily="34" charset="0"/>
                <a:cs typeface="Times New Roman" pitchFamily="18" charset="0"/>
              </a:rPr>
              <a:t>nel</a:t>
            </a:r>
            <a:r>
              <a:rPr lang="en-GB" sz="2600" b="1" dirty="0">
                <a:solidFill>
                  <a:srgbClr val="1C427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GB" sz="2600" b="1" dirty="0" err="1">
                <a:solidFill>
                  <a:srgbClr val="1C4271"/>
                </a:solidFill>
                <a:ea typeface="Calibri" pitchFamily="34" charset="0"/>
                <a:cs typeface="Times New Roman" pitchFamily="18" charset="0"/>
              </a:rPr>
              <a:t>modulare</a:t>
            </a:r>
            <a:r>
              <a:rPr lang="en-GB" sz="2600" b="1" dirty="0">
                <a:solidFill>
                  <a:srgbClr val="1C427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GB" sz="2600" b="1" dirty="0" err="1">
                <a:solidFill>
                  <a:srgbClr val="1C4271"/>
                </a:solidFill>
                <a:ea typeface="Calibri" pitchFamily="34" charset="0"/>
                <a:cs typeface="Times New Roman" pitchFamily="18" charset="0"/>
              </a:rPr>
              <a:t>gli</a:t>
            </a:r>
            <a:r>
              <a:rPr lang="en-GB" sz="2600" b="1" dirty="0">
                <a:solidFill>
                  <a:srgbClr val="1C427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GB" sz="2600" b="1" dirty="0" err="1">
                <a:solidFill>
                  <a:srgbClr val="1C4271"/>
                </a:solidFill>
                <a:ea typeface="Calibri" pitchFamily="34" charset="0"/>
                <a:cs typeface="Times New Roman" pitchFamily="18" charset="0"/>
              </a:rPr>
              <a:t>effetti</a:t>
            </a:r>
            <a:r>
              <a:rPr lang="en-GB" sz="2600" b="1" dirty="0">
                <a:solidFill>
                  <a:srgbClr val="1C427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GB" sz="2600" b="1" dirty="0" err="1">
                <a:solidFill>
                  <a:srgbClr val="1C4271"/>
                </a:solidFill>
                <a:ea typeface="Calibri" pitchFamily="34" charset="0"/>
                <a:cs typeface="Times New Roman" pitchFamily="18" charset="0"/>
              </a:rPr>
              <a:t>di</a:t>
            </a:r>
            <a:r>
              <a:rPr lang="en-GB" sz="2600" b="1" dirty="0">
                <a:solidFill>
                  <a:srgbClr val="1C427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GB" sz="2600" b="1" dirty="0" err="1">
                <a:solidFill>
                  <a:srgbClr val="1C4271"/>
                </a:solidFill>
                <a:ea typeface="Calibri" pitchFamily="34" charset="0"/>
                <a:cs typeface="Times New Roman" pitchFamily="18" charset="0"/>
              </a:rPr>
              <a:t>rinforzo</a:t>
            </a:r>
            <a:r>
              <a:rPr lang="en-GB" sz="2600" b="1" dirty="0">
                <a:solidFill>
                  <a:srgbClr val="1C427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GB" sz="2600" b="1" dirty="0" err="1">
                <a:solidFill>
                  <a:srgbClr val="1C4271"/>
                </a:solidFill>
                <a:ea typeface="Calibri" pitchFamily="34" charset="0"/>
                <a:cs typeface="Times New Roman" pitchFamily="18" charset="0"/>
              </a:rPr>
              <a:t>positivo</a:t>
            </a:r>
            <a:r>
              <a:rPr lang="en-GB" sz="2600" b="1" dirty="0">
                <a:solidFill>
                  <a:srgbClr val="1C427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GB" sz="2600" b="1" dirty="0" err="1">
                <a:solidFill>
                  <a:srgbClr val="1C4271"/>
                </a:solidFill>
                <a:ea typeface="Calibri" pitchFamily="34" charset="0"/>
                <a:cs typeface="Times New Roman" pitchFamily="18" charset="0"/>
              </a:rPr>
              <a:t>delle</a:t>
            </a:r>
            <a:r>
              <a:rPr lang="en-GB" sz="2600" b="1" dirty="0">
                <a:solidFill>
                  <a:srgbClr val="1C427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GB" sz="2600" b="1" dirty="0" err="1">
                <a:solidFill>
                  <a:srgbClr val="1C4271"/>
                </a:solidFill>
                <a:ea typeface="Calibri" pitchFamily="34" charset="0"/>
                <a:cs typeface="Times New Roman" pitchFamily="18" charset="0"/>
              </a:rPr>
              <a:t>sostanze</a:t>
            </a:r>
            <a:r>
              <a:rPr lang="en-GB" sz="2600" b="1" dirty="0">
                <a:solidFill>
                  <a:srgbClr val="1C427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GB" sz="2600" b="1" dirty="0" err="1">
                <a:solidFill>
                  <a:srgbClr val="1C4271"/>
                </a:solidFill>
                <a:ea typeface="Calibri" pitchFamily="34" charset="0"/>
                <a:cs typeface="Times New Roman" pitchFamily="18" charset="0"/>
              </a:rPr>
              <a:t>d’abuso</a:t>
            </a:r>
            <a:r>
              <a:rPr lang="en-GB" sz="2600" b="1" dirty="0">
                <a:solidFill>
                  <a:srgbClr val="1C4271"/>
                </a:solidFill>
                <a:ea typeface="Calibri" pitchFamily="34" charset="0"/>
                <a:cs typeface="Times New Roman" pitchFamily="18" charset="0"/>
              </a:rPr>
              <a:t> e </a:t>
            </a:r>
            <a:r>
              <a:rPr lang="en-GB" sz="2600" b="1" dirty="0" err="1">
                <a:solidFill>
                  <a:srgbClr val="1C4271"/>
                </a:solidFill>
                <a:ea typeface="Calibri" pitchFamily="34" charset="0"/>
                <a:cs typeface="Times New Roman" pitchFamily="18" charset="0"/>
              </a:rPr>
              <a:t>sembrano</a:t>
            </a:r>
            <a:r>
              <a:rPr lang="en-GB" sz="2600" b="1" dirty="0">
                <a:solidFill>
                  <a:srgbClr val="1C427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GB" sz="2600" b="1" dirty="0" err="1">
                <a:solidFill>
                  <a:srgbClr val="1C4271"/>
                </a:solidFill>
                <a:ea typeface="Calibri" pitchFamily="34" charset="0"/>
                <a:cs typeface="Times New Roman" pitchFamily="18" charset="0"/>
              </a:rPr>
              <a:t>essere</a:t>
            </a:r>
            <a:r>
              <a:rPr lang="en-GB" sz="2600" b="1" dirty="0">
                <a:solidFill>
                  <a:srgbClr val="1C427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GB" sz="2600" b="1" dirty="0" err="1">
                <a:solidFill>
                  <a:srgbClr val="1C4271"/>
                </a:solidFill>
                <a:ea typeface="Calibri" pitchFamily="34" charset="0"/>
                <a:cs typeface="Times New Roman" pitchFamily="18" charset="0"/>
              </a:rPr>
              <a:t>tra</a:t>
            </a:r>
            <a:r>
              <a:rPr lang="en-GB" sz="2600" b="1" dirty="0">
                <a:solidFill>
                  <a:srgbClr val="1C4271"/>
                </a:solidFill>
                <a:ea typeface="Calibri" pitchFamily="34" charset="0"/>
                <a:cs typeface="Times New Roman" pitchFamily="18" charset="0"/>
              </a:rPr>
              <a:t> i </a:t>
            </a:r>
            <a:r>
              <a:rPr lang="en-GB" sz="2600" b="1" dirty="0" err="1">
                <a:solidFill>
                  <a:srgbClr val="1C4271"/>
                </a:solidFill>
                <a:ea typeface="Calibri" pitchFamily="34" charset="0"/>
                <a:cs typeface="Times New Roman" pitchFamily="18" charset="0"/>
              </a:rPr>
              <a:t>principali</a:t>
            </a:r>
            <a:r>
              <a:rPr lang="en-GB" sz="2600" b="1" dirty="0">
                <a:solidFill>
                  <a:srgbClr val="1C427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GB" sz="2600" b="1" dirty="0" err="1">
                <a:solidFill>
                  <a:srgbClr val="1C4271"/>
                </a:solidFill>
                <a:ea typeface="Calibri" pitchFamily="34" charset="0"/>
                <a:cs typeface="Times New Roman" pitchFamily="18" charset="0"/>
              </a:rPr>
              <a:t>responsabili</a:t>
            </a:r>
            <a:r>
              <a:rPr lang="en-GB" sz="2600" b="1" dirty="0">
                <a:solidFill>
                  <a:srgbClr val="1C427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GB" sz="2600" b="1" dirty="0" err="1">
                <a:solidFill>
                  <a:srgbClr val="1C4271"/>
                </a:solidFill>
                <a:ea typeface="Calibri" pitchFamily="34" charset="0"/>
                <a:cs typeface="Times New Roman" pitchFamily="18" charset="0"/>
              </a:rPr>
              <a:t>delle</a:t>
            </a:r>
            <a:r>
              <a:rPr lang="en-GB" sz="2600" b="1" dirty="0">
                <a:solidFill>
                  <a:srgbClr val="1C427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GB" sz="2600" b="1" dirty="0" err="1">
                <a:solidFill>
                  <a:srgbClr val="1C4271"/>
                </a:solidFill>
                <a:ea typeface="Calibri" pitchFamily="34" charset="0"/>
                <a:cs typeface="Times New Roman" pitchFamily="18" charset="0"/>
              </a:rPr>
              <a:t>differenze</a:t>
            </a:r>
            <a:r>
              <a:rPr lang="en-GB" sz="2600" b="1" dirty="0">
                <a:solidFill>
                  <a:srgbClr val="1C427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GB" sz="2600" b="1" dirty="0" err="1">
                <a:solidFill>
                  <a:srgbClr val="1C4271"/>
                </a:solidFill>
                <a:ea typeface="Calibri" pitchFamily="34" charset="0"/>
                <a:cs typeface="Times New Roman" pitchFamily="18" charset="0"/>
              </a:rPr>
              <a:t>sesso-specifiche</a:t>
            </a:r>
            <a:r>
              <a:rPr lang="en-GB" sz="2600" b="1" dirty="0">
                <a:solidFill>
                  <a:srgbClr val="1C427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GB" sz="2600" b="1" dirty="0" err="1">
                <a:solidFill>
                  <a:srgbClr val="1C4271"/>
                </a:solidFill>
                <a:ea typeface="Calibri" pitchFamily="34" charset="0"/>
                <a:cs typeface="Times New Roman" pitchFamily="18" charset="0"/>
              </a:rPr>
              <a:t>riguardanti</a:t>
            </a:r>
            <a:r>
              <a:rPr lang="en-GB" sz="2600" b="1" dirty="0">
                <a:solidFill>
                  <a:srgbClr val="1C427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GB" sz="2600" b="1" dirty="0" err="1">
                <a:solidFill>
                  <a:srgbClr val="1C4271"/>
                </a:solidFill>
                <a:ea typeface="Calibri" pitchFamily="34" charset="0"/>
                <a:cs typeface="Times New Roman" pitchFamily="18" charset="0"/>
              </a:rPr>
              <a:t>l’uso</a:t>
            </a:r>
            <a:r>
              <a:rPr lang="en-GB" sz="2600" b="1" dirty="0">
                <a:solidFill>
                  <a:srgbClr val="1C427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GB" sz="2600" b="1" dirty="0" err="1">
                <a:solidFill>
                  <a:srgbClr val="1C4271"/>
                </a:solidFill>
                <a:ea typeface="Calibri" pitchFamily="34" charset="0"/>
                <a:cs typeface="Times New Roman" pitchFamily="18" charset="0"/>
              </a:rPr>
              <a:t>di</a:t>
            </a:r>
            <a:r>
              <a:rPr lang="en-GB" sz="2600" b="1" dirty="0">
                <a:solidFill>
                  <a:srgbClr val="1C427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GB" sz="2600" b="1" dirty="0" err="1">
                <a:solidFill>
                  <a:srgbClr val="1C4271"/>
                </a:solidFill>
                <a:ea typeface="Calibri" pitchFamily="34" charset="0"/>
                <a:cs typeface="Times New Roman" pitchFamily="18" charset="0"/>
              </a:rPr>
              <a:t>tali</a:t>
            </a:r>
            <a:r>
              <a:rPr lang="en-GB" sz="2600" b="1" dirty="0">
                <a:solidFill>
                  <a:srgbClr val="1C427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GB" sz="2600" b="1" dirty="0" err="1">
                <a:solidFill>
                  <a:srgbClr val="1C4271"/>
                </a:solidFill>
                <a:ea typeface="Calibri" pitchFamily="34" charset="0"/>
                <a:cs typeface="Times New Roman" pitchFamily="18" charset="0"/>
              </a:rPr>
              <a:t>sostanze</a:t>
            </a:r>
            <a:r>
              <a:rPr lang="en-GB" sz="2600" b="1" dirty="0">
                <a:solidFill>
                  <a:srgbClr val="1C4271"/>
                </a:solidFill>
                <a:ea typeface="Calibri" pitchFamily="34" charset="0"/>
                <a:cs typeface="Times New Roman" pitchFamily="18" charset="0"/>
              </a:rPr>
              <a:t> e la </a:t>
            </a:r>
            <a:r>
              <a:rPr lang="en-GB" sz="2600" b="1" dirty="0" err="1">
                <a:solidFill>
                  <a:srgbClr val="1C4271"/>
                </a:solidFill>
                <a:ea typeface="Calibri" pitchFamily="34" charset="0"/>
                <a:cs typeface="Times New Roman" pitchFamily="18" charset="0"/>
              </a:rPr>
              <a:t>vulnerabilità</a:t>
            </a:r>
            <a:r>
              <a:rPr lang="en-GB" sz="2600" b="1" dirty="0">
                <a:solidFill>
                  <a:srgbClr val="1C4271"/>
                </a:solidFill>
                <a:ea typeface="Calibri" pitchFamily="34" charset="0"/>
                <a:cs typeface="Times New Roman" pitchFamily="18" charset="0"/>
              </a:rPr>
              <a:t> a </a:t>
            </a:r>
            <a:r>
              <a:rPr lang="en-GB" sz="2600" b="1" dirty="0" err="1">
                <a:solidFill>
                  <a:srgbClr val="1C4271"/>
                </a:solidFill>
                <a:ea typeface="Calibri" pitchFamily="34" charset="0"/>
                <a:cs typeface="Times New Roman" pitchFamily="18" charset="0"/>
              </a:rPr>
              <a:t>sviluppare</a:t>
            </a:r>
            <a:r>
              <a:rPr lang="en-GB" sz="2600" b="1" dirty="0">
                <a:solidFill>
                  <a:srgbClr val="1C427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GB" sz="2600" b="1" dirty="0" err="1">
                <a:solidFill>
                  <a:srgbClr val="1C4271"/>
                </a:solidFill>
                <a:ea typeface="Calibri" pitchFamily="34" charset="0"/>
                <a:cs typeface="Times New Roman" pitchFamily="18" charset="0"/>
              </a:rPr>
              <a:t>dipendenza</a:t>
            </a:r>
            <a:endParaRPr lang="en-GB" sz="2600" b="1" dirty="0">
              <a:solidFill>
                <a:srgbClr val="1C4271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97374" y="301129"/>
            <a:ext cx="7560840" cy="1127607"/>
          </a:xfrm>
          <a:prstGeom prst="rect">
            <a:avLst/>
          </a:prstGeom>
          <a:gradFill>
            <a:gsLst>
              <a:gs pos="14000">
                <a:schemeClr val="accent6"/>
              </a:gs>
              <a:gs pos="95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89991" tIns="46795" rIns="89991" bIns="46795" anchor="ctr">
            <a:spAutoFit/>
          </a:bodyPr>
          <a:lstStyle/>
          <a:p>
            <a:pPr algn="ctr" defTabSz="449217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28" algn="l"/>
                <a:tab pos="896845" algn="l"/>
                <a:tab pos="1346060" algn="l"/>
                <a:tab pos="1795277" algn="l"/>
                <a:tab pos="2244492" algn="l"/>
                <a:tab pos="2693709" algn="l"/>
                <a:tab pos="3142924" algn="l"/>
                <a:tab pos="3592140" algn="l"/>
                <a:tab pos="4041356" algn="l"/>
                <a:tab pos="4490572" algn="l"/>
                <a:tab pos="4939788" algn="l"/>
                <a:tab pos="5389004" algn="l"/>
                <a:tab pos="5838220" algn="l"/>
                <a:tab pos="6287436" algn="l"/>
                <a:tab pos="6736652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en-GB" sz="4000" b="1" cap="small" dirty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Sun" pitchFamily="2" charset="-122"/>
              </a:rPr>
              <a:t>Influenza degli </a:t>
            </a:r>
            <a:r>
              <a:rPr lang="en-GB" sz="4000" b="1" cap="small" dirty="0" err="1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Sun" pitchFamily="2" charset="-122"/>
              </a:rPr>
              <a:t>ormoni</a:t>
            </a:r>
            <a:r>
              <a:rPr lang="en-GB" sz="4000" b="1" cap="small" dirty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Sun" pitchFamily="2" charset="-122"/>
              </a:rPr>
              <a:t> </a:t>
            </a:r>
            <a:r>
              <a:rPr lang="en-GB" sz="4000" b="1" cap="small" dirty="0" err="1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Sun" pitchFamily="2" charset="-122"/>
              </a:rPr>
              <a:t>ovarici</a:t>
            </a:r>
            <a:r>
              <a:rPr lang="en-GB" sz="4000" b="1" cap="small" dirty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Sun" pitchFamily="2" charset="-122"/>
              </a:rPr>
              <a:t> </a:t>
            </a:r>
            <a:r>
              <a:rPr lang="en-GB" sz="4000" b="1" cap="small" dirty="0" err="1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Sun" pitchFamily="2" charset="-122"/>
              </a:rPr>
              <a:t>sulla</a:t>
            </a:r>
            <a:r>
              <a:rPr lang="en-GB" sz="4000" b="1" cap="small" dirty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Sun" pitchFamily="2" charset="-122"/>
              </a:rPr>
              <a:t> </a:t>
            </a:r>
            <a:r>
              <a:rPr lang="en-GB" sz="4000" b="1" cap="small" dirty="0" err="1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Sun" pitchFamily="2" charset="-122"/>
              </a:rPr>
              <a:t>risposta</a:t>
            </a:r>
            <a:r>
              <a:rPr lang="en-GB" sz="4000" b="1" cap="small" dirty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Sun" pitchFamily="2" charset="-122"/>
              </a:rPr>
              <a:t> </a:t>
            </a:r>
            <a:r>
              <a:rPr lang="en-GB" sz="4000" b="1" cap="small" dirty="0" err="1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Sun" pitchFamily="2" charset="-122"/>
              </a:rPr>
              <a:t>alle</a:t>
            </a:r>
            <a:r>
              <a:rPr lang="en-GB" sz="4000" b="1" cap="small" dirty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Sun" pitchFamily="2" charset="-122"/>
              </a:rPr>
              <a:t> </a:t>
            </a:r>
            <a:r>
              <a:rPr lang="en-GB" sz="4000" b="1" cap="small" dirty="0" err="1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Sun" pitchFamily="2" charset="-122"/>
              </a:rPr>
              <a:t>sostanze</a:t>
            </a:r>
            <a:r>
              <a:rPr lang="en-GB" sz="4000" b="1" cap="small" dirty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Sun" pitchFamily="2" charset="-122"/>
              </a:rPr>
              <a:t> </a:t>
            </a:r>
            <a:r>
              <a:rPr lang="en-GB" sz="4000" b="1" cap="small" dirty="0" err="1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Sun" pitchFamily="2" charset="-122"/>
              </a:rPr>
              <a:t>d’abuso</a:t>
            </a:r>
            <a:endParaRPr lang="en-GB" sz="4000" b="1" cap="small" dirty="0"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/>
                </a:outerShdw>
              </a:effectLst>
              <a:ea typeface="SimSun" pitchFamily="2" charset="-122"/>
            </a:endParaRPr>
          </a:p>
        </p:txBody>
      </p:sp>
      <p:pic>
        <p:nvPicPr>
          <p:cNvPr id="153608" name="Picture 4" descr="estrog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5888" y="4691063"/>
            <a:ext cx="20193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171449" y="137236"/>
            <a:ext cx="8729663" cy="1633387"/>
          </a:xfrm>
          <a:prstGeom prst="rect">
            <a:avLst/>
          </a:prstGeom>
          <a:gradFill rotWithShape="1">
            <a:gsLst>
              <a:gs pos="14000">
                <a:srgbClr val="F79646"/>
              </a:gs>
              <a:gs pos="95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9991" tIns="46795" rIns="89991" bIns="46795" anchor="ctr">
            <a:spAutoFit/>
          </a:bodyPr>
          <a:lstStyle/>
          <a:p>
            <a:pPr algn="ctr" defTabSz="449217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28" algn="l"/>
                <a:tab pos="896845" algn="l"/>
                <a:tab pos="1346060" algn="l"/>
                <a:tab pos="1795277" algn="l"/>
                <a:tab pos="2244492" algn="l"/>
                <a:tab pos="2693709" algn="l"/>
                <a:tab pos="3142924" algn="l"/>
                <a:tab pos="3592140" algn="l"/>
                <a:tab pos="4041356" algn="l"/>
                <a:tab pos="4490572" algn="l"/>
                <a:tab pos="4939788" algn="l"/>
                <a:tab pos="5389004" algn="l"/>
                <a:tab pos="5838220" algn="l"/>
                <a:tab pos="6287436" algn="l"/>
                <a:tab pos="6736652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RUOLO DEGLI ORMOMNI OVARICI 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NELL’AUTO-SOMMINISTRAZIONE 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 CANNABINOIDI?</a:t>
            </a:r>
            <a:endParaRPr lang="en-US" sz="32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4629" name="CasellaDiTesto 17"/>
          <p:cNvSpPr txBox="1">
            <a:spLocks noChangeArrowheads="1"/>
          </p:cNvSpPr>
          <p:nvPr/>
        </p:nvSpPr>
        <p:spPr bwMode="auto">
          <a:xfrm>
            <a:off x="206375" y="5538788"/>
            <a:ext cx="8766175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it-IT" sz="2600" b="1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Auto-somministrazione di cannabinoidi in femmine “intatte” (INTACT) e ovariectomizzate (OVX)</a:t>
            </a:r>
          </a:p>
        </p:txBody>
      </p:sp>
      <p:sp>
        <p:nvSpPr>
          <p:cNvPr id="154630" name="Rectangle 44"/>
          <p:cNvSpPr>
            <a:spLocks noChangeArrowheads="1"/>
          </p:cNvSpPr>
          <p:nvPr/>
        </p:nvSpPr>
        <p:spPr bwMode="auto">
          <a:xfrm>
            <a:off x="876300" y="3548063"/>
            <a:ext cx="1439863" cy="792162"/>
          </a:xfrm>
          <a:prstGeom prst="rect">
            <a:avLst/>
          </a:prstGeom>
          <a:solidFill>
            <a:srgbClr val="00CC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CC00"/>
            </a:extrusionClr>
          </a:sp3d>
        </p:spPr>
        <p:txBody>
          <a:bodyPr wrap="none" anchor="ctr">
            <a:flatTx/>
          </a:bodyPr>
          <a:lstStyle/>
          <a:p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154631" name="Rectangle 45"/>
          <p:cNvSpPr>
            <a:spLocks noChangeArrowheads="1"/>
          </p:cNvSpPr>
          <p:nvPr/>
        </p:nvSpPr>
        <p:spPr bwMode="auto">
          <a:xfrm>
            <a:off x="2314575" y="3549650"/>
            <a:ext cx="2316163" cy="792163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154632" name="Rectangle 46"/>
          <p:cNvSpPr>
            <a:spLocks noChangeArrowheads="1"/>
          </p:cNvSpPr>
          <p:nvPr/>
        </p:nvSpPr>
        <p:spPr bwMode="auto">
          <a:xfrm>
            <a:off x="4430713" y="3549650"/>
            <a:ext cx="3646487" cy="792163"/>
          </a:xfrm>
          <a:prstGeom prst="rect">
            <a:avLst/>
          </a:prstGeom>
          <a:solidFill>
            <a:srgbClr val="FF99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it-IT" altLang="it-IT" sz="1800">
              <a:solidFill>
                <a:srgbClr val="0066FF"/>
              </a:solidFill>
            </a:endParaRPr>
          </a:p>
        </p:txBody>
      </p:sp>
      <p:sp>
        <p:nvSpPr>
          <p:cNvPr id="154633" name="Text Box 48"/>
          <p:cNvSpPr txBox="1">
            <a:spLocks noChangeArrowheads="1"/>
          </p:cNvSpPr>
          <p:nvPr/>
        </p:nvSpPr>
        <p:spPr bwMode="auto">
          <a:xfrm>
            <a:off x="923925" y="3740150"/>
            <a:ext cx="1455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1800" b="1">
                <a:solidFill>
                  <a:srgbClr val="FFFFCC"/>
                </a:solidFill>
                <a:latin typeface="Times New Roman" pitchFamily="18" charset="0"/>
              </a:rPr>
              <a:t>Acquisizione</a:t>
            </a:r>
            <a:endParaRPr lang="it-IT" altLang="it-IT" sz="1800" b="1">
              <a:solidFill>
                <a:srgbClr val="FFFFCC"/>
              </a:solidFill>
            </a:endParaRPr>
          </a:p>
        </p:txBody>
      </p:sp>
      <p:sp>
        <p:nvSpPr>
          <p:cNvPr id="154634" name="Text Box 49"/>
          <p:cNvSpPr txBox="1">
            <a:spLocks noChangeArrowheads="1"/>
          </p:cNvSpPr>
          <p:nvPr/>
        </p:nvSpPr>
        <p:spPr bwMode="auto">
          <a:xfrm>
            <a:off x="2589213" y="3738563"/>
            <a:ext cx="1727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1800" b="1">
                <a:solidFill>
                  <a:srgbClr val="FFFFCC"/>
                </a:solidFill>
                <a:latin typeface="Times New Roman" pitchFamily="18" charset="0"/>
              </a:rPr>
              <a:t>Mantenimento</a:t>
            </a:r>
            <a:endParaRPr lang="it-IT" altLang="it-IT" sz="1800" b="1">
              <a:solidFill>
                <a:srgbClr val="FFFFCC"/>
              </a:solidFill>
            </a:endParaRPr>
          </a:p>
        </p:txBody>
      </p:sp>
      <p:sp>
        <p:nvSpPr>
          <p:cNvPr id="154635" name="Text Box 50"/>
          <p:cNvSpPr txBox="1">
            <a:spLocks noChangeArrowheads="1"/>
          </p:cNvSpPr>
          <p:nvPr/>
        </p:nvSpPr>
        <p:spPr bwMode="auto">
          <a:xfrm>
            <a:off x="5594350" y="3722688"/>
            <a:ext cx="15128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1800" b="1">
                <a:solidFill>
                  <a:srgbClr val="FFFFCC"/>
                </a:solidFill>
                <a:latin typeface="Times New Roman" pitchFamily="18" charset="0"/>
              </a:rPr>
              <a:t>Estinzione</a:t>
            </a:r>
            <a:endParaRPr lang="it-IT" altLang="it-IT" sz="1800" b="1">
              <a:solidFill>
                <a:srgbClr val="FFFFCC"/>
              </a:solidFill>
            </a:endParaRPr>
          </a:p>
        </p:txBody>
      </p:sp>
      <p:sp>
        <p:nvSpPr>
          <p:cNvPr id="154636" name="CasellaDiTesto 17"/>
          <p:cNvSpPr txBox="1">
            <a:spLocks noChangeArrowheads="1"/>
          </p:cNvSpPr>
          <p:nvPr/>
        </p:nvSpPr>
        <p:spPr bwMode="auto">
          <a:xfrm>
            <a:off x="1073150" y="2900363"/>
            <a:ext cx="33750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it-IT" altLang="it-IT" sz="1600" b="1">
                <a:solidFill>
                  <a:srgbClr val="FF3399"/>
                </a:solidFill>
                <a:cs typeface="Arial" pitchFamily="34" charset="0"/>
              </a:rPr>
              <a:t>---------- WIN disponibile --------</a:t>
            </a:r>
          </a:p>
        </p:txBody>
      </p:sp>
      <p:sp>
        <p:nvSpPr>
          <p:cNvPr id="154637" name="CasellaDiTesto 17"/>
          <p:cNvSpPr txBox="1">
            <a:spLocks noChangeArrowheads="1"/>
          </p:cNvSpPr>
          <p:nvPr/>
        </p:nvSpPr>
        <p:spPr bwMode="auto">
          <a:xfrm>
            <a:off x="4557713" y="2906713"/>
            <a:ext cx="37449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it-IT" altLang="it-IT" sz="1600" b="1">
                <a:solidFill>
                  <a:srgbClr val="FF3399"/>
                </a:solidFill>
                <a:cs typeface="Arial" pitchFamily="34" charset="0"/>
              </a:rPr>
              <a:t>----  WIN non più disponibile ----</a:t>
            </a:r>
          </a:p>
        </p:txBody>
      </p:sp>
      <p:sp>
        <p:nvSpPr>
          <p:cNvPr id="154638" name="Text Box 27"/>
          <p:cNvSpPr txBox="1">
            <a:spLocks noChangeArrowheads="1"/>
          </p:cNvSpPr>
          <p:nvPr/>
        </p:nvSpPr>
        <p:spPr bwMode="auto">
          <a:xfrm>
            <a:off x="579438" y="4621213"/>
            <a:ext cx="4373562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000">
                <a:solidFill>
                  <a:srgbClr val="FFFFCC"/>
                </a:solidFill>
              </a:rPr>
              <a:t>Training di auto-somministrazione</a:t>
            </a:r>
          </a:p>
        </p:txBody>
      </p:sp>
      <p:sp>
        <p:nvSpPr>
          <p:cNvPr id="154639" name="Line 31"/>
          <p:cNvSpPr>
            <a:spLocks noChangeShapeType="1"/>
          </p:cNvSpPr>
          <p:nvPr/>
        </p:nvSpPr>
        <p:spPr bwMode="auto">
          <a:xfrm>
            <a:off x="5070475" y="4762500"/>
            <a:ext cx="2162175" cy="0"/>
          </a:xfrm>
          <a:prstGeom prst="line">
            <a:avLst/>
          </a:prstGeom>
          <a:noFill/>
          <a:ln w="12700">
            <a:solidFill>
              <a:srgbClr val="FFFF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650" name="Group 32"/>
          <p:cNvGrpSpPr>
            <a:grpSpLocks/>
          </p:cNvGrpSpPr>
          <p:nvPr/>
        </p:nvGrpSpPr>
        <p:grpSpPr bwMode="auto">
          <a:xfrm>
            <a:off x="500063" y="2063750"/>
            <a:ext cx="8143875" cy="3786188"/>
            <a:chOff x="500034" y="1500174"/>
            <a:chExt cx="8143932" cy="3786214"/>
          </a:xfrm>
        </p:grpSpPr>
        <p:sp>
          <p:nvSpPr>
            <p:cNvPr id="7" name="Rounded Rectangle 6"/>
            <p:cNvSpPr>
              <a:spLocks noChangeArrowheads="1"/>
            </p:cNvSpPr>
            <p:nvPr/>
          </p:nvSpPr>
          <p:spPr bwMode="auto">
            <a:xfrm>
              <a:off x="500034" y="1500174"/>
              <a:ext cx="8143932" cy="378621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endParaRPr lang="it-IT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55656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2910" y="1857364"/>
              <a:ext cx="3734971" cy="3038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5657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57686" y="1830068"/>
              <a:ext cx="4152900" cy="2990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5658" name="TextBox 10"/>
            <p:cNvSpPr txBox="1">
              <a:spLocks noChangeArrowheads="1"/>
            </p:cNvSpPr>
            <p:nvPr/>
          </p:nvSpPr>
          <p:spPr bwMode="auto">
            <a:xfrm>
              <a:off x="928662" y="3273424"/>
              <a:ext cx="428628" cy="36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it-IT" altLang="it-IT" sz="1800">
                  <a:solidFill>
                    <a:srgbClr val="000000"/>
                  </a:solidFill>
                </a:rPr>
                <a:t>*</a:t>
              </a:r>
            </a:p>
          </p:txBody>
        </p:sp>
        <p:sp>
          <p:nvSpPr>
            <p:cNvPr id="155659" name="TextBox 11"/>
            <p:cNvSpPr txBox="1">
              <a:spLocks noChangeArrowheads="1"/>
            </p:cNvSpPr>
            <p:nvPr/>
          </p:nvSpPr>
          <p:spPr bwMode="auto">
            <a:xfrm>
              <a:off x="1431903" y="3213098"/>
              <a:ext cx="428628" cy="3667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it-IT" altLang="it-IT" sz="1800">
                  <a:solidFill>
                    <a:srgbClr val="000000"/>
                  </a:solidFill>
                </a:rPr>
                <a:t>*</a:t>
              </a:r>
            </a:p>
          </p:txBody>
        </p:sp>
        <p:sp>
          <p:nvSpPr>
            <p:cNvPr id="155660" name="TextBox 12"/>
            <p:cNvSpPr txBox="1">
              <a:spLocks noChangeArrowheads="1"/>
            </p:cNvSpPr>
            <p:nvPr/>
          </p:nvSpPr>
          <p:spPr bwMode="auto">
            <a:xfrm>
              <a:off x="1552554" y="2643182"/>
              <a:ext cx="428628" cy="36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it-IT" altLang="it-IT" sz="1800">
                  <a:solidFill>
                    <a:srgbClr val="000000"/>
                  </a:solidFill>
                </a:rPr>
                <a:t>*</a:t>
              </a:r>
            </a:p>
          </p:txBody>
        </p:sp>
        <p:sp>
          <p:nvSpPr>
            <p:cNvPr id="155661" name="TextBox 13"/>
            <p:cNvSpPr txBox="1">
              <a:spLocks noChangeArrowheads="1"/>
            </p:cNvSpPr>
            <p:nvPr/>
          </p:nvSpPr>
          <p:spPr bwMode="auto">
            <a:xfrm>
              <a:off x="2203433" y="2857496"/>
              <a:ext cx="428628" cy="36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it-IT" altLang="it-IT" sz="1800">
                  <a:solidFill>
                    <a:srgbClr val="000000"/>
                  </a:solidFill>
                </a:rPr>
                <a:t>*</a:t>
              </a:r>
            </a:p>
          </p:txBody>
        </p:sp>
        <p:sp>
          <p:nvSpPr>
            <p:cNvPr id="155662" name="TextBox 14"/>
            <p:cNvSpPr txBox="1">
              <a:spLocks noChangeArrowheads="1"/>
            </p:cNvSpPr>
            <p:nvPr/>
          </p:nvSpPr>
          <p:spPr bwMode="auto">
            <a:xfrm>
              <a:off x="3606793" y="3000372"/>
              <a:ext cx="428628" cy="36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it-IT" altLang="it-IT" sz="1800">
                  <a:solidFill>
                    <a:srgbClr val="000000"/>
                  </a:solidFill>
                </a:rPr>
                <a:t>*</a:t>
              </a:r>
            </a:p>
          </p:txBody>
        </p:sp>
        <p:sp>
          <p:nvSpPr>
            <p:cNvPr id="155663" name="TextBox 15"/>
            <p:cNvSpPr txBox="1">
              <a:spLocks noChangeArrowheads="1"/>
            </p:cNvSpPr>
            <p:nvPr/>
          </p:nvSpPr>
          <p:spPr bwMode="auto">
            <a:xfrm>
              <a:off x="3725377" y="3158528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it-IT" altLang="it-IT" sz="1800">
                  <a:solidFill>
                    <a:srgbClr val="000000"/>
                  </a:solidFill>
                </a:rPr>
                <a:t>*</a:t>
              </a:r>
            </a:p>
          </p:txBody>
        </p:sp>
        <p:sp>
          <p:nvSpPr>
            <p:cNvPr id="155664" name="TextBox 16"/>
            <p:cNvSpPr txBox="1">
              <a:spLocks noChangeArrowheads="1"/>
            </p:cNvSpPr>
            <p:nvPr/>
          </p:nvSpPr>
          <p:spPr bwMode="auto">
            <a:xfrm>
              <a:off x="3868733" y="3140073"/>
              <a:ext cx="428628" cy="36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it-IT" altLang="it-IT" sz="1800">
                  <a:solidFill>
                    <a:srgbClr val="000000"/>
                  </a:solidFill>
                </a:rPr>
                <a:t>*</a:t>
              </a:r>
            </a:p>
          </p:txBody>
        </p:sp>
        <p:sp>
          <p:nvSpPr>
            <p:cNvPr id="155665" name="TextBox 17"/>
            <p:cNvSpPr txBox="1">
              <a:spLocks noChangeArrowheads="1"/>
            </p:cNvSpPr>
            <p:nvPr/>
          </p:nvSpPr>
          <p:spPr bwMode="auto">
            <a:xfrm>
              <a:off x="3989863" y="3121982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it-IT" altLang="it-IT" sz="1800">
                  <a:solidFill>
                    <a:srgbClr val="000000"/>
                  </a:solidFill>
                </a:rPr>
                <a:t>*</a:t>
              </a:r>
            </a:p>
          </p:txBody>
        </p:sp>
        <p:sp>
          <p:nvSpPr>
            <p:cNvPr id="155666" name="TextBox 18"/>
            <p:cNvSpPr txBox="1">
              <a:spLocks noChangeArrowheads="1"/>
            </p:cNvSpPr>
            <p:nvPr/>
          </p:nvSpPr>
          <p:spPr bwMode="auto">
            <a:xfrm>
              <a:off x="5797559" y="2949572"/>
              <a:ext cx="428628" cy="36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it-IT" altLang="it-IT" sz="1800">
                  <a:solidFill>
                    <a:srgbClr val="000000"/>
                  </a:solidFill>
                </a:rPr>
                <a:t>*</a:t>
              </a:r>
            </a:p>
          </p:txBody>
        </p:sp>
        <p:sp>
          <p:nvSpPr>
            <p:cNvPr id="155667" name="TextBox 19"/>
            <p:cNvSpPr txBox="1">
              <a:spLocks noChangeArrowheads="1"/>
            </p:cNvSpPr>
            <p:nvPr/>
          </p:nvSpPr>
          <p:spPr bwMode="auto">
            <a:xfrm>
              <a:off x="6357950" y="2836230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it-IT" altLang="it-IT" sz="1800">
                  <a:solidFill>
                    <a:srgbClr val="000000"/>
                  </a:solidFill>
                </a:rPr>
                <a:t>*</a:t>
              </a:r>
            </a:p>
          </p:txBody>
        </p:sp>
        <p:sp>
          <p:nvSpPr>
            <p:cNvPr id="155668" name="TextBox 20"/>
            <p:cNvSpPr txBox="1">
              <a:spLocks noChangeArrowheads="1"/>
            </p:cNvSpPr>
            <p:nvPr/>
          </p:nvSpPr>
          <p:spPr bwMode="auto">
            <a:xfrm>
              <a:off x="6511939" y="2974972"/>
              <a:ext cx="428628" cy="36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it-IT" altLang="it-IT" sz="1800">
                  <a:solidFill>
                    <a:srgbClr val="000000"/>
                  </a:solidFill>
                </a:rPr>
                <a:t>*</a:t>
              </a:r>
            </a:p>
          </p:txBody>
        </p:sp>
        <p:sp>
          <p:nvSpPr>
            <p:cNvPr id="155669" name="TextBox 21"/>
            <p:cNvSpPr txBox="1">
              <a:spLocks noChangeArrowheads="1"/>
            </p:cNvSpPr>
            <p:nvPr/>
          </p:nvSpPr>
          <p:spPr bwMode="auto">
            <a:xfrm>
              <a:off x="6775465" y="3019422"/>
              <a:ext cx="428628" cy="36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it-IT" altLang="it-IT" sz="1800">
                  <a:solidFill>
                    <a:srgbClr val="000000"/>
                  </a:solidFill>
                </a:rPr>
                <a:t>*</a:t>
              </a:r>
            </a:p>
          </p:txBody>
        </p:sp>
        <p:sp>
          <p:nvSpPr>
            <p:cNvPr id="155670" name="TextBox 22"/>
            <p:cNvSpPr txBox="1">
              <a:spLocks noChangeArrowheads="1"/>
            </p:cNvSpPr>
            <p:nvPr/>
          </p:nvSpPr>
          <p:spPr bwMode="auto">
            <a:xfrm>
              <a:off x="6929454" y="2786058"/>
              <a:ext cx="428628" cy="36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it-IT" altLang="it-IT" sz="1800">
                  <a:solidFill>
                    <a:srgbClr val="000000"/>
                  </a:solidFill>
                </a:rPr>
                <a:t>*</a:t>
              </a:r>
            </a:p>
          </p:txBody>
        </p:sp>
        <p:sp>
          <p:nvSpPr>
            <p:cNvPr id="155671" name="TextBox 23"/>
            <p:cNvSpPr txBox="1">
              <a:spLocks noChangeArrowheads="1"/>
            </p:cNvSpPr>
            <p:nvPr/>
          </p:nvSpPr>
          <p:spPr bwMode="auto">
            <a:xfrm>
              <a:off x="7061697" y="3017536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it-IT" altLang="it-IT" sz="1800">
                  <a:solidFill>
                    <a:srgbClr val="000000"/>
                  </a:solidFill>
                </a:rPr>
                <a:t>*</a:t>
              </a:r>
            </a:p>
          </p:txBody>
        </p:sp>
        <p:sp>
          <p:nvSpPr>
            <p:cNvPr id="155672" name="TextBox 24"/>
            <p:cNvSpPr txBox="1">
              <a:spLocks noChangeArrowheads="1"/>
            </p:cNvSpPr>
            <p:nvPr/>
          </p:nvSpPr>
          <p:spPr bwMode="auto">
            <a:xfrm>
              <a:off x="7204093" y="2857496"/>
              <a:ext cx="428628" cy="36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it-IT" altLang="it-IT" sz="1800">
                  <a:solidFill>
                    <a:srgbClr val="000000"/>
                  </a:solidFill>
                </a:rPr>
                <a:t>*</a:t>
              </a:r>
            </a:p>
          </p:txBody>
        </p:sp>
        <p:sp>
          <p:nvSpPr>
            <p:cNvPr id="155673" name="TextBox 25"/>
            <p:cNvSpPr txBox="1">
              <a:spLocks noChangeArrowheads="1"/>
            </p:cNvSpPr>
            <p:nvPr/>
          </p:nvSpPr>
          <p:spPr bwMode="auto">
            <a:xfrm>
              <a:off x="7336816" y="2911206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it-IT" altLang="it-IT" sz="1800">
                  <a:solidFill>
                    <a:srgbClr val="000000"/>
                  </a:solidFill>
                </a:rPr>
                <a:t>*</a:t>
              </a:r>
            </a:p>
          </p:txBody>
        </p:sp>
        <p:sp>
          <p:nvSpPr>
            <p:cNvPr id="155674" name="TextBox 26"/>
            <p:cNvSpPr txBox="1">
              <a:spLocks noChangeArrowheads="1"/>
            </p:cNvSpPr>
            <p:nvPr/>
          </p:nvSpPr>
          <p:spPr bwMode="auto">
            <a:xfrm>
              <a:off x="7482685" y="2847408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it-IT" altLang="it-IT" sz="1800">
                  <a:solidFill>
                    <a:srgbClr val="000000"/>
                  </a:solidFill>
                </a:rPr>
                <a:t>*</a:t>
              </a:r>
            </a:p>
          </p:txBody>
        </p:sp>
        <p:sp>
          <p:nvSpPr>
            <p:cNvPr id="155675" name="TextBox 27"/>
            <p:cNvSpPr txBox="1">
              <a:spLocks noChangeArrowheads="1"/>
            </p:cNvSpPr>
            <p:nvPr/>
          </p:nvSpPr>
          <p:spPr bwMode="auto">
            <a:xfrm>
              <a:off x="7614928" y="2815509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it-IT" altLang="it-IT" sz="1800">
                  <a:solidFill>
                    <a:srgbClr val="000000"/>
                  </a:solidFill>
                </a:rPr>
                <a:t>*</a:t>
              </a:r>
            </a:p>
          </p:txBody>
        </p:sp>
        <p:sp>
          <p:nvSpPr>
            <p:cNvPr id="155676" name="TextBox 28"/>
            <p:cNvSpPr txBox="1">
              <a:spLocks noChangeArrowheads="1"/>
            </p:cNvSpPr>
            <p:nvPr/>
          </p:nvSpPr>
          <p:spPr bwMode="auto">
            <a:xfrm>
              <a:off x="7765444" y="2921839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it-IT" altLang="it-IT" sz="1800">
                  <a:solidFill>
                    <a:srgbClr val="000000"/>
                  </a:solidFill>
                </a:rPr>
                <a:t>*</a:t>
              </a:r>
            </a:p>
          </p:txBody>
        </p:sp>
        <p:sp>
          <p:nvSpPr>
            <p:cNvPr id="155677" name="TextBox 29"/>
            <p:cNvSpPr txBox="1">
              <a:spLocks noChangeArrowheads="1"/>
            </p:cNvSpPr>
            <p:nvPr/>
          </p:nvSpPr>
          <p:spPr bwMode="auto">
            <a:xfrm>
              <a:off x="7908948" y="2857496"/>
              <a:ext cx="428628" cy="36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it-IT" altLang="it-IT" sz="1800">
                  <a:solidFill>
                    <a:srgbClr val="000000"/>
                  </a:solidFill>
                </a:rPr>
                <a:t>*</a:t>
              </a:r>
            </a:p>
          </p:txBody>
        </p:sp>
        <p:sp>
          <p:nvSpPr>
            <p:cNvPr id="155678" name="TextBox 30"/>
            <p:cNvSpPr txBox="1">
              <a:spLocks noChangeArrowheads="1"/>
            </p:cNvSpPr>
            <p:nvPr/>
          </p:nvSpPr>
          <p:spPr bwMode="auto">
            <a:xfrm>
              <a:off x="8043887" y="2932109"/>
              <a:ext cx="428628" cy="36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it-IT" altLang="it-IT" sz="1800">
                  <a:solidFill>
                    <a:srgbClr val="000000"/>
                  </a:solidFill>
                </a:rPr>
                <a:t>*</a:t>
              </a:r>
            </a:p>
          </p:txBody>
        </p:sp>
        <p:pic>
          <p:nvPicPr>
            <p:cNvPr id="155679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72198" y="1928802"/>
              <a:ext cx="1047750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5651" name="Text Box 3"/>
          <p:cNvSpPr txBox="1">
            <a:spLocks noChangeArrowheads="1"/>
          </p:cNvSpPr>
          <p:nvPr/>
        </p:nvSpPr>
        <p:spPr bwMode="auto">
          <a:xfrm>
            <a:off x="612775" y="5910263"/>
            <a:ext cx="4214813" cy="401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it-IT" sz="2000" b="1">
                <a:solidFill>
                  <a:srgbClr val="FFFFCC"/>
                </a:solidFill>
              </a:rPr>
              <a:t>Long Evans (LE)</a:t>
            </a:r>
          </a:p>
        </p:txBody>
      </p:sp>
      <p:sp>
        <p:nvSpPr>
          <p:cNvPr id="155652" name="Text Box 3"/>
          <p:cNvSpPr txBox="1">
            <a:spLocks noChangeArrowheads="1"/>
          </p:cNvSpPr>
          <p:nvPr/>
        </p:nvSpPr>
        <p:spPr bwMode="auto">
          <a:xfrm>
            <a:off x="4402138" y="5902325"/>
            <a:ext cx="4214812" cy="401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it-IT" sz="2000" b="1">
                <a:solidFill>
                  <a:srgbClr val="FFFFCC"/>
                </a:solidFill>
              </a:rPr>
              <a:t>Lister Hooded (LH)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0" y="100013"/>
            <a:ext cx="9144000" cy="1479550"/>
          </a:xfrm>
          <a:prstGeom prst="rect">
            <a:avLst/>
          </a:prstGeom>
          <a:solidFill>
            <a:srgbClr val="009999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charset="0"/>
              <a:buNone/>
              <a:defRPr/>
            </a:pPr>
            <a:r>
              <a:rPr lang="en-GB" altLang="it-IT" sz="3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LE RATTE OVX IMPIEGANO PIU’ TEMPO AD ACQUISIRE IL COMPORTAMENTO DI AUTO-SOMMINISTRAZIONE DI CANNABINOIDE</a:t>
            </a:r>
          </a:p>
        </p:txBody>
      </p:sp>
      <p:pic>
        <p:nvPicPr>
          <p:cNvPr id="155654" name="Picture 18" descr="Image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29100" y="6156325"/>
            <a:ext cx="66675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38100" y="346075"/>
            <a:ext cx="9029700" cy="1017588"/>
          </a:xfrm>
          <a:prstGeom prst="rect">
            <a:avLst/>
          </a:prstGeom>
          <a:solidFill>
            <a:srgbClr val="009999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charset="0"/>
              <a:buNone/>
              <a:defRPr/>
            </a:pPr>
            <a:r>
              <a:rPr lang="en-GB" altLang="it-IT" sz="3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LE RATTE SI </a:t>
            </a:r>
            <a:r>
              <a:rPr lang="en-GB" altLang="it-IT" sz="3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AUTO-SOMMINISTRANO QUANTITA’ INFERIORI DI CANNABINOIDE</a:t>
            </a:r>
          </a:p>
        </p:txBody>
      </p:sp>
      <p:grpSp>
        <p:nvGrpSpPr>
          <p:cNvPr id="156675" name="Gruppo 1"/>
          <p:cNvGrpSpPr>
            <a:grpSpLocks/>
          </p:cNvGrpSpPr>
          <p:nvPr/>
        </p:nvGrpSpPr>
        <p:grpSpPr bwMode="auto">
          <a:xfrm>
            <a:off x="1263650" y="1944688"/>
            <a:ext cx="6700838" cy="4721225"/>
            <a:chOff x="1264377" y="1773238"/>
            <a:chExt cx="6700838" cy="4721225"/>
          </a:xfrm>
        </p:grpSpPr>
        <p:pic>
          <p:nvPicPr>
            <p:cNvPr id="15667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64377" y="1773238"/>
              <a:ext cx="6700838" cy="4721225"/>
            </a:xfrm>
            <a:prstGeom prst="rect">
              <a:avLst/>
            </a:prstGeom>
            <a:noFill/>
            <a:ln w="38100">
              <a:solidFill>
                <a:srgbClr val="FFFFCC"/>
              </a:solidFill>
              <a:round/>
              <a:headEnd/>
              <a:tailEnd/>
            </a:ln>
          </p:spPr>
        </p:pic>
        <p:sp>
          <p:nvSpPr>
            <p:cNvPr id="156677" name="Text Box 8"/>
            <p:cNvSpPr txBox="1">
              <a:spLocks noChangeArrowheads="1"/>
            </p:cNvSpPr>
            <p:nvPr/>
          </p:nvSpPr>
          <p:spPr bwMode="auto">
            <a:xfrm>
              <a:off x="2645502" y="3392530"/>
              <a:ext cx="528638" cy="25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altLang="it-IT" sz="1600">
                  <a:solidFill>
                    <a:srgbClr val="000000"/>
                  </a:solidFill>
                </a:rPr>
                <a:t>**</a:t>
              </a:r>
            </a:p>
          </p:txBody>
        </p:sp>
        <p:sp>
          <p:nvSpPr>
            <p:cNvPr id="156678" name="Text Box 9"/>
            <p:cNvSpPr txBox="1">
              <a:spLocks noChangeArrowheads="1"/>
            </p:cNvSpPr>
            <p:nvPr/>
          </p:nvSpPr>
          <p:spPr bwMode="auto">
            <a:xfrm>
              <a:off x="5239477" y="2699436"/>
              <a:ext cx="528638" cy="255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altLang="it-IT" sz="1600">
                  <a:solidFill>
                    <a:srgbClr val="000000"/>
                  </a:solidFill>
                </a:rPr>
                <a:t>**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ext Box 5"/>
          <p:cNvSpPr txBox="1">
            <a:spLocks noChangeArrowheads="1"/>
          </p:cNvSpPr>
          <p:nvPr/>
        </p:nvSpPr>
        <p:spPr bwMode="auto">
          <a:xfrm>
            <a:off x="-122238" y="20638"/>
            <a:ext cx="9361488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it-IT" sz="2600" b="1">
                <a:solidFill>
                  <a:srgbClr val="FFFF00"/>
                </a:solidFill>
                <a:cs typeface="Arial" pitchFamily="34" charset="0"/>
              </a:rPr>
              <a:t>La </a:t>
            </a:r>
            <a:r>
              <a:rPr lang="en-US" altLang="it-IT" sz="2600" b="1" i="1">
                <a:solidFill>
                  <a:srgbClr val="FFFF00"/>
                </a:solidFill>
                <a:cs typeface="Arial" pitchFamily="34" charset="0"/>
              </a:rPr>
              <a:t>Cannabis</a:t>
            </a:r>
            <a:r>
              <a:rPr lang="en-US" altLang="it-IT" sz="2600" b="1">
                <a:solidFill>
                  <a:srgbClr val="FFFF00"/>
                </a:solidFill>
                <a:cs typeface="Arial" pitchFamily="34" charset="0"/>
              </a:rPr>
              <a:t> continua ad essere la droga maggiormente coltivata, venduta e utilizzata nel mondo</a:t>
            </a:r>
          </a:p>
        </p:txBody>
      </p:sp>
      <p:pic>
        <p:nvPicPr>
          <p:cNvPr id="13926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874713"/>
            <a:ext cx="2151063" cy="304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6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" y="3932238"/>
            <a:ext cx="7820025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269" name="AutoShape 8" descr="Risultati immagini per foglia marijua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sp>
        <p:nvSpPr>
          <p:cNvPr id="139270" name="AutoShape 10" descr="Risultati immagini per foglia marijuan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pic>
        <p:nvPicPr>
          <p:cNvPr id="139271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59513" y="1014413"/>
            <a:ext cx="2613025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2" name="Picture 2" descr="Risultati immagini per fumo marijuan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5575" y="1268413"/>
            <a:ext cx="2921000" cy="195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tangolo 9"/>
          <p:cNvSpPr/>
          <p:nvPr/>
        </p:nvSpPr>
        <p:spPr>
          <a:xfrm>
            <a:off x="2173310" y="3517892"/>
            <a:ext cx="6199217" cy="471760"/>
          </a:xfrm>
          <a:prstGeom prst="rect">
            <a:avLst/>
          </a:prstGeom>
          <a:gradFill>
            <a:gsLst>
              <a:gs pos="0">
                <a:srgbClr val="D8D8D8"/>
              </a:gs>
              <a:gs pos="40000">
                <a:schemeClr val="lt2">
                  <a:tint val="45000"/>
                  <a:shade val="99000"/>
                  <a:satMod val="350000"/>
                </a:schemeClr>
              </a:gs>
              <a:gs pos="100000">
                <a:schemeClr val="bg1">
                  <a:lumMod val="75000"/>
                </a:schemeClr>
              </a:gs>
            </a:gsLst>
          </a:gradFill>
          <a:ln w="3175">
            <a:solidFill>
              <a:srgbClr val="7E3A7B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1002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00000"/>
              </a:lnSpc>
              <a:defRPr/>
            </a:pPr>
            <a:r>
              <a:rPr lang="en-US" sz="2000" b="1" u="sng" cap="small" dirty="0">
                <a:solidFill>
                  <a:srgbClr val="7E3A7B"/>
                </a:solidFill>
              </a:rPr>
              <a:t>U</a:t>
            </a:r>
            <a:r>
              <a:rPr lang="en-US" sz="2000" b="1" cap="small" dirty="0">
                <a:solidFill>
                  <a:srgbClr val="7E3A7B"/>
                </a:solidFill>
              </a:rPr>
              <a:t>nited </a:t>
            </a:r>
            <a:r>
              <a:rPr lang="en-US" sz="2000" b="1" u="sng" cap="small" dirty="0">
                <a:solidFill>
                  <a:srgbClr val="7E3A7B"/>
                </a:solidFill>
              </a:rPr>
              <a:t>N</a:t>
            </a:r>
            <a:r>
              <a:rPr lang="en-US" sz="2000" b="1" cap="small" dirty="0">
                <a:solidFill>
                  <a:srgbClr val="7E3A7B"/>
                </a:solidFill>
              </a:rPr>
              <a:t>ations </a:t>
            </a:r>
            <a:r>
              <a:rPr lang="en-US" sz="2000" b="1" u="sng" cap="small" dirty="0">
                <a:solidFill>
                  <a:srgbClr val="7E3A7B"/>
                </a:solidFill>
              </a:rPr>
              <a:t>O</a:t>
            </a:r>
            <a:r>
              <a:rPr lang="en-US" sz="2000" b="1" cap="small" dirty="0">
                <a:solidFill>
                  <a:srgbClr val="7E3A7B"/>
                </a:solidFill>
              </a:rPr>
              <a:t>ffice on </a:t>
            </a:r>
            <a:r>
              <a:rPr lang="en-US" sz="2000" b="1" u="sng" cap="small" dirty="0">
                <a:solidFill>
                  <a:srgbClr val="7E3A7B"/>
                </a:solidFill>
              </a:rPr>
              <a:t>D</a:t>
            </a:r>
            <a:r>
              <a:rPr lang="en-US" sz="2000" b="1" cap="small" dirty="0">
                <a:solidFill>
                  <a:srgbClr val="7E3A7B"/>
                </a:solidFill>
              </a:rPr>
              <a:t>rugs and </a:t>
            </a:r>
            <a:r>
              <a:rPr lang="en-US" sz="2000" b="1" u="sng" cap="small" dirty="0">
                <a:solidFill>
                  <a:srgbClr val="7E3A7B"/>
                </a:solidFill>
              </a:rPr>
              <a:t>C</a:t>
            </a:r>
            <a:r>
              <a:rPr lang="en-US" sz="2000" b="1" cap="small" dirty="0">
                <a:solidFill>
                  <a:srgbClr val="7E3A7B"/>
                </a:solidFill>
              </a:rPr>
              <a:t>rime (</a:t>
            </a:r>
            <a:r>
              <a:rPr lang="en-US" sz="2000" b="1" u="sng" cap="small" dirty="0">
                <a:solidFill>
                  <a:srgbClr val="7E3A7B"/>
                </a:solidFill>
              </a:rPr>
              <a:t>UNODC</a:t>
            </a:r>
            <a:r>
              <a:rPr lang="en-US" sz="2000" b="1" cap="small" dirty="0">
                <a:solidFill>
                  <a:srgbClr val="7E3A7B"/>
                </a:solidFill>
              </a:rPr>
              <a:t>)</a:t>
            </a:r>
            <a:endParaRPr lang="it-IT" sz="2000" cap="small" dirty="0">
              <a:solidFill>
                <a:srgbClr val="7E3A7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7963" y="285750"/>
            <a:ext cx="8799512" cy="1379538"/>
          </a:xfrm>
        </p:spPr>
        <p:txBody>
          <a:bodyPr anchorCtr="0"/>
          <a:lstStyle/>
          <a:p>
            <a:pPr eaLnBrk="1" hangingPunct="1">
              <a:defRPr/>
            </a:pPr>
            <a:r>
              <a:rPr lang="en-US" sz="3000" b="1" dirty="0" err="1" smtClean="0">
                <a:latin typeface="Tahoma" pitchFamily="34" charset="0"/>
              </a:rPr>
              <a:t>Ruolo</a:t>
            </a:r>
            <a:r>
              <a:rPr lang="en-US" sz="3000" b="1" dirty="0" smtClean="0">
                <a:latin typeface="Tahoma" pitchFamily="34" charset="0"/>
              </a:rPr>
              <a:t> </a:t>
            </a:r>
            <a:r>
              <a:rPr lang="en-US" sz="3000" b="1" dirty="0" err="1" smtClean="0">
                <a:latin typeface="Tahoma" pitchFamily="34" charset="0"/>
              </a:rPr>
              <a:t>dei</a:t>
            </a:r>
            <a:r>
              <a:rPr lang="en-US" sz="3000" b="1" dirty="0" smtClean="0">
                <a:latin typeface="Tahoma" pitchFamily="34" charset="0"/>
              </a:rPr>
              <a:t> </a:t>
            </a:r>
            <a:r>
              <a:rPr lang="en-US" sz="3000" b="1" dirty="0" err="1" smtClean="0">
                <a:latin typeface="Tahoma" pitchFamily="34" charset="0"/>
              </a:rPr>
              <a:t>recettori</a:t>
            </a:r>
            <a:r>
              <a:rPr lang="en-US" sz="3000" b="1" dirty="0" smtClean="0">
                <a:latin typeface="Tahoma" pitchFamily="34" charset="0"/>
              </a:rPr>
              <a:t> cannabinoidi CB1?</a:t>
            </a:r>
          </a:p>
        </p:txBody>
      </p:sp>
      <p:pic>
        <p:nvPicPr>
          <p:cNvPr id="157699" name="Picture 4" descr="recettorecannabinoid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738" y="3032125"/>
            <a:ext cx="2652712" cy="1444625"/>
          </a:xfrm>
          <a:prstGeom prst="rect">
            <a:avLst/>
          </a:prstGeom>
          <a:noFill/>
          <a:ln w="38100">
            <a:solidFill>
              <a:srgbClr val="FFFF99"/>
            </a:solidFill>
            <a:miter lim="800000"/>
            <a:headEnd/>
            <a:tailEnd/>
          </a:ln>
        </p:spPr>
      </p:pic>
      <p:pic>
        <p:nvPicPr>
          <p:cNvPr id="157700" name="Picture 5" descr="CB1 distr fig copy"/>
          <p:cNvPicPr>
            <a:picLocks noChangeAspect="1" noChangeArrowheads="1"/>
          </p:cNvPicPr>
          <p:nvPr/>
        </p:nvPicPr>
        <p:blipFill>
          <a:blip r:embed="rId4" cstate="print"/>
          <a:srcRect l="3046" t="5449"/>
          <a:stretch>
            <a:fillRect/>
          </a:stretch>
        </p:blipFill>
        <p:spPr bwMode="auto">
          <a:xfrm>
            <a:off x="3568700" y="4187825"/>
            <a:ext cx="5141913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701" name="Picture 7" descr="marijuana-brai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4675" y="4713288"/>
            <a:ext cx="2103438" cy="1984375"/>
          </a:xfrm>
          <a:prstGeom prst="rect">
            <a:avLst/>
          </a:prstGeom>
          <a:noFill/>
          <a:ln w="38100">
            <a:solidFill>
              <a:srgbClr val="FFFF99"/>
            </a:solidFill>
            <a:miter lim="800000"/>
            <a:headEnd/>
            <a:tailEnd/>
          </a:ln>
        </p:spPr>
      </p:pic>
      <p:pic>
        <p:nvPicPr>
          <p:cNvPr id="157702" name="Picture 5" descr="brain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7575" y="2101850"/>
            <a:ext cx="3775075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828925"/>
            <a:ext cx="9144000" cy="3286125"/>
          </a:xfrm>
        </p:spPr>
        <p:txBody>
          <a:bodyPr anchorCtr="0"/>
          <a:lstStyle/>
          <a:p>
            <a:pPr eaLnBrk="1" hangingPunct="1">
              <a:defRPr/>
            </a:pPr>
            <a:r>
              <a:rPr lang="en-US" sz="3200" b="1" dirty="0" err="1" smtClean="0">
                <a:latin typeface="Tahoma" pitchFamily="34" charset="0"/>
              </a:rPr>
              <a:t>Sia</a:t>
            </a:r>
            <a:r>
              <a:rPr lang="en-US" sz="3200" b="1" dirty="0" smtClean="0">
                <a:latin typeface="Tahoma" pitchFamily="34" charset="0"/>
              </a:rPr>
              <a:t> la </a:t>
            </a:r>
            <a:r>
              <a:rPr lang="en-US" sz="3200" b="1" dirty="0" err="1" smtClean="0">
                <a:latin typeface="Tahoma" pitchFamily="34" charset="0"/>
              </a:rPr>
              <a:t>densità</a:t>
            </a:r>
            <a:r>
              <a:rPr lang="en-US" sz="3200" b="1" dirty="0" smtClean="0">
                <a:latin typeface="Tahoma" pitchFamily="34" charset="0"/>
              </a:rPr>
              <a:t> </a:t>
            </a:r>
            <a:r>
              <a:rPr lang="en-US" sz="3200" b="1" dirty="0" err="1" smtClean="0">
                <a:latin typeface="Tahoma" pitchFamily="34" charset="0"/>
              </a:rPr>
              <a:t>che</a:t>
            </a:r>
            <a:r>
              <a:rPr lang="en-US" sz="3200" b="1" dirty="0" smtClean="0">
                <a:latin typeface="Tahoma" pitchFamily="34" charset="0"/>
              </a:rPr>
              <a:t> la </a:t>
            </a:r>
            <a:r>
              <a:rPr lang="en-US" sz="3200" b="1" dirty="0" err="1" smtClean="0">
                <a:latin typeface="Tahoma" pitchFamily="34" charset="0"/>
              </a:rPr>
              <a:t>funzionalità</a:t>
            </a:r>
            <a:r>
              <a:rPr lang="en-US" sz="3200" b="1" dirty="0" smtClean="0">
                <a:latin typeface="Tahoma" pitchFamily="34" charset="0"/>
              </a:rPr>
              <a:t> </a:t>
            </a:r>
            <a:r>
              <a:rPr lang="en-US" sz="3200" b="1" dirty="0" err="1" smtClean="0">
                <a:latin typeface="Tahoma" pitchFamily="34" charset="0"/>
              </a:rPr>
              <a:t>dei</a:t>
            </a:r>
            <a:r>
              <a:rPr lang="en-US" sz="3200" b="1" dirty="0" smtClean="0">
                <a:latin typeface="Tahoma" pitchFamily="34" charset="0"/>
              </a:rPr>
              <a:t> </a:t>
            </a:r>
            <a:r>
              <a:rPr lang="en-US" sz="3200" b="1" dirty="0" err="1" smtClean="0">
                <a:latin typeface="Tahoma" pitchFamily="34" charset="0"/>
              </a:rPr>
              <a:t>recettori</a:t>
            </a:r>
            <a:r>
              <a:rPr lang="en-US" sz="3200" b="1" dirty="0" smtClean="0">
                <a:latin typeface="Tahoma" pitchFamily="34" charset="0"/>
              </a:rPr>
              <a:t> cannabinoidi CB1 è </a:t>
            </a:r>
            <a:r>
              <a:rPr lang="en-US" sz="3200" b="1" dirty="0" err="1" smtClean="0">
                <a:latin typeface="Tahoma" pitchFamily="34" charset="0"/>
              </a:rPr>
              <a:t>diversa</a:t>
            </a:r>
            <a:r>
              <a:rPr lang="en-US" sz="3200" b="1" dirty="0" smtClean="0">
                <a:latin typeface="Tahoma" pitchFamily="34" charset="0"/>
              </a:rPr>
              <a:t> </a:t>
            </a:r>
            <a:r>
              <a:rPr lang="en-US" sz="3200" b="1" dirty="0" err="1" smtClean="0">
                <a:latin typeface="Tahoma" pitchFamily="34" charset="0"/>
              </a:rPr>
              <a:t>tra</a:t>
            </a:r>
            <a:r>
              <a:rPr lang="en-US" sz="3200" b="1" dirty="0" smtClean="0">
                <a:latin typeface="Tahoma" pitchFamily="34" charset="0"/>
              </a:rPr>
              <a:t> </a:t>
            </a:r>
            <a:r>
              <a:rPr lang="en-US" sz="3200" b="1" dirty="0" err="1" smtClean="0">
                <a:latin typeface="Tahoma" pitchFamily="34" charset="0"/>
              </a:rPr>
              <a:t>maschi</a:t>
            </a:r>
            <a:r>
              <a:rPr lang="en-US" sz="3200" b="1" dirty="0" smtClean="0">
                <a:latin typeface="Tahoma" pitchFamily="34" charset="0"/>
              </a:rPr>
              <a:t> e </a:t>
            </a:r>
            <a:r>
              <a:rPr lang="en-US" sz="3200" b="1" dirty="0" err="1" smtClean="0">
                <a:latin typeface="Tahoma" pitchFamily="34" charset="0"/>
              </a:rPr>
              <a:t>femmine</a:t>
            </a:r>
            <a:r>
              <a:rPr lang="en-US" sz="3200" b="1" dirty="0" smtClean="0">
                <a:latin typeface="Tahoma" pitchFamily="34" charset="0"/>
              </a:rPr>
              <a:t> in diverse </a:t>
            </a:r>
            <a:r>
              <a:rPr lang="en-US" sz="3200" b="1" dirty="0" err="1" smtClean="0">
                <a:latin typeface="Tahoma" pitchFamily="34" charset="0"/>
              </a:rPr>
              <a:t>regioni</a:t>
            </a:r>
            <a:r>
              <a:rPr lang="en-US" sz="3200" b="1" dirty="0" smtClean="0">
                <a:latin typeface="Tahoma" pitchFamily="34" charset="0"/>
              </a:rPr>
              <a:t> </a:t>
            </a:r>
            <a:r>
              <a:rPr lang="en-US" sz="3200" b="1" dirty="0" err="1" smtClean="0">
                <a:latin typeface="Tahoma" pitchFamily="34" charset="0"/>
              </a:rPr>
              <a:t>cerebrali</a:t>
            </a:r>
            <a:r>
              <a:rPr lang="en-US" sz="3200" b="1" dirty="0" smtClean="0">
                <a:latin typeface="Tahoma" pitchFamily="34" charset="0"/>
              </a:rPr>
              <a:t>, e </a:t>
            </a:r>
            <a:r>
              <a:rPr lang="en-US" sz="3200" b="1" dirty="0" err="1" smtClean="0">
                <a:latin typeface="Tahoma" pitchFamily="34" charset="0"/>
              </a:rPr>
              <a:t>varia</a:t>
            </a:r>
            <a:r>
              <a:rPr lang="en-US" sz="3200" b="1" dirty="0" smtClean="0">
                <a:latin typeface="Tahoma" pitchFamily="34" charset="0"/>
              </a:rPr>
              <a:t> a </a:t>
            </a:r>
            <a:r>
              <a:rPr lang="en-US" sz="3200" b="1" dirty="0" err="1" smtClean="0">
                <a:latin typeface="Tahoma" pitchFamily="34" charset="0"/>
              </a:rPr>
              <a:t>seconda</a:t>
            </a:r>
            <a:r>
              <a:rPr lang="en-US" sz="3200" b="1" dirty="0" smtClean="0">
                <a:latin typeface="Tahoma" pitchFamily="34" charset="0"/>
              </a:rPr>
              <a:t> </a:t>
            </a:r>
            <a:r>
              <a:rPr lang="en-US" sz="3200" b="1" dirty="0" err="1" smtClean="0">
                <a:latin typeface="Tahoma" pitchFamily="34" charset="0"/>
              </a:rPr>
              <a:t>dei</a:t>
            </a:r>
            <a:r>
              <a:rPr lang="en-US" sz="3200" b="1" dirty="0" smtClean="0">
                <a:latin typeface="Tahoma" pitchFamily="34" charset="0"/>
              </a:rPr>
              <a:t> </a:t>
            </a:r>
            <a:r>
              <a:rPr lang="en-US" sz="3200" b="1" dirty="0" err="1" smtClean="0">
                <a:latin typeface="Tahoma" pitchFamily="34" charset="0"/>
              </a:rPr>
              <a:t>livelli</a:t>
            </a:r>
            <a:r>
              <a:rPr lang="en-US" sz="3200" b="1" dirty="0" smtClean="0">
                <a:latin typeface="Tahoma" pitchFamily="34" charset="0"/>
              </a:rPr>
              <a:t> </a:t>
            </a:r>
            <a:r>
              <a:rPr lang="en-US" sz="3200" b="1" dirty="0" err="1" smtClean="0">
                <a:latin typeface="Tahoma" pitchFamily="34" charset="0"/>
              </a:rPr>
              <a:t>di</a:t>
            </a:r>
            <a:r>
              <a:rPr lang="en-US" sz="3200" b="1" dirty="0" smtClean="0">
                <a:latin typeface="Tahoma" pitchFamily="34" charset="0"/>
              </a:rPr>
              <a:t> </a:t>
            </a:r>
            <a:r>
              <a:rPr lang="en-US" sz="3200" b="1" dirty="0" err="1" smtClean="0">
                <a:latin typeface="Tahoma" pitchFamily="34" charset="0"/>
              </a:rPr>
              <a:t>estrogeni</a:t>
            </a:r>
            <a:r>
              <a:rPr lang="en-US" sz="3200" b="1" dirty="0" smtClean="0">
                <a:latin typeface="Tahoma" pitchFamily="34" charset="0"/>
              </a:rPr>
              <a:t> </a:t>
            </a:r>
            <a:r>
              <a:rPr lang="en-US" sz="3200" b="1" dirty="0" err="1" smtClean="0">
                <a:latin typeface="Tahoma" pitchFamily="34" charset="0"/>
              </a:rPr>
              <a:t>presenti</a:t>
            </a:r>
            <a:r>
              <a:rPr lang="en-US" sz="3200" dirty="0" smtClean="0">
                <a:latin typeface="Tahoma" pitchFamily="34" charset="0"/>
              </a:rPr>
              <a:t/>
            </a:r>
            <a:br>
              <a:rPr lang="en-US" sz="3200" dirty="0" smtClean="0">
                <a:latin typeface="Tahoma" pitchFamily="34" charset="0"/>
              </a:rPr>
            </a:br>
            <a:endParaRPr lang="en-US" sz="2300" b="1" dirty="0" smtClean="0">
              <a:latin typeface="Tahoma" pitchFamily="34" charset="0"/>
            </a:endParaRPr>
          </a:p>
        </p:txBody>
      </p:sp>
      <p:pic>
        <p:nvPicPr>
          <p:cNvPr id="15872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2488" y="342900"/>
            <a:ext cx="75533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2113" y="1722438"/>
            <a:ext cx="58197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74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1388" y="66675"/>
            <a:ext cx="71151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CasellaDiTesto 1"/>
          <p:cNvSpPr txBox="1">
            <a:spLocks noChangeArrowheads="1"/>
          </p:cNvSpPr>
          <p:nvPr/>
        </p:nvSpPr>
        <p:spPr bwMode="auto">
          <a:xfrm>
            <a:off x="328613" y="557213"/>
            <a:ext cx="88153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4000" b="1">
                <a:solidFill>
                  <a:srgbClr val="FFFF00"/>
                </a:solidFill>
              </a:rPr>
              <a:t>Nell’uomo?</a:t>
            </a:r>
          </a:p>
        </p:txBody>
      </p:sp>
      <p:sp>
        <p:nvSpPr>
          <p:cNvPr id="160771" name="CasellaDiTesto 1"/>
          <p:cNvSpPr txBox="1">
            <a:spLocks noChangeArrowheads="1"/>
          </p:cNvSpPr>
          <p:nvPr/>
        </p:nvSpPr>
        <p:spPr bwMode="auto">
          <a:xfrm>
            <a:off x="185738" y="2252663"/>
            <a:ext cx="8815387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4000" b="1">
                <a:solidFill>
                  <a:schemeClr val="tx1"/>
                </a:solidFill>
              </a:rPr>
              <a:t>Le evidenze precliniche suggeriscono un approccio genere-specifico al CUD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330200"/>
            <a:ext cx="9182100" cy="6811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125000"/>
              </a:lnSpc>
              <a:spcBef>
                <a:spcPts val="1200"/>
              </a:spcBef>
              <a:buClrTx/>
              <a:buSzTx/>
            </a:pPr>
            <a:r>
              <a:rPr lang="en-US" sz="28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Le </a:t>
            </a:r>
            <a:r>
              <a:rPr lang="en-US" sz="2800" b="1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donne</a:t>
            </a:r>
            <a:r>
              <a:rPr lang="en-US" sz="28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sono </a:t>
            </a:r>
            <a:r>
              <a:rPr lang="en-US" sz="2800" b="1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più</a:t>
            </a:r>
            <a:r>
              <a:rPr lang="en-US" sz="28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sensibili</a:t>
            </a:r>
            <a:r>
              <a:rPr lang="en-US" sz="28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agli</a:t>
            </a:r>
            <a:r>
              <a:rPr lang="en-US" sz="28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effetti</a:t>
            </a:r>
            <a:r>
              <a:rPr lang="en-US" sz="28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soggettivi</a:t>
            </a:r>
            <a:r>
              <a:rPr lang="en-US" sz="28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della</a:t>
            </a:r>
            <a:r>
              <a:rPr lang="en-US" sz="28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cannabis </a:t>
            </a:r>
            <a:r>
              <a:rPr lang="en-US" sz="2800" b="1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rispetto</a:t>
            </a:r>
            <a:r>
              <a:rPr lang="en-US" sz="28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agli</a:t>
            </a:r>
            <a:r>
              <a:rPr lang="en-US" sz="28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uomini</a:t>
            </a:r>
            <a:r>
              <a:rPr lang="en-US" sz="28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defTabSz="914400">
              <a:lnSpc>
                <a:spcPct val="125000"/>
              </a:lnSpc>
              <a:spcBef>
                <a:spcPts val="1200"/>
              </a:spcBef>
              <a:buClrTx/>
              <a:buSzTx/>
            </a:pPr>
            <a:endParaRPr lang="en-US" sz="24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defTabSz="914400">
              <a:lnSpc>
                <a:spcPct val="125000"/>
              </a:lnSpc>
              <a:spcBef>
                <a:spcPts val="1200"/>
              </a:spcBef>
              <a:buClrTx/>
              <a:buSzTx/>
            </a:pPr>
            <a:endParaRPr lang="en-US" sz="24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defTabSz="914400">
              <a:lnSpc>
                <a:spcPct val="125000"/>
              </a:lnSpc>
              <a:spcBef>
                <a:spcPts val="1200"/>
              </a:spcBef>
              <a:buClrTx/>
              <a:buSzTx/>
            </a:pPr>
            <a:endParaRPr lang="en-US" sz="24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defTabSz="914400">
              <a:lnSpc>
                <a:spcPct val="125000"/>
              </a:lnSpc>
              <a:spcBef>
                <a:spcPts val="1200"/>
              </a:spcBef>
              <a:buClrTx/>
              <a:buSzTx/>
            </a:pPr>
            <a:endParaRPr lang="en-US" sz="24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defTabSz="914400">
              <a:lnSpc>
                <a:spcPct val="125000"/>
              </a:lnSpc>
              <a:spcBef>
                <a:spcPts val="1200"/>
              </a:spcBef>
              <a:buClrTx/>
              <a:buSzTx/>
            </a:pPr>
            <a:endParaRPr lang="en-US" sz="24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defTabSz="914400">
              <a:lnSpc>
                <a:spcPct val="125000"/>
              </a:lnSpc>
              <a:spcBef>
                <a:spcPts val="1200"/>
              </a:spcBef>
              <a:buClrTx/>
              <a:buSzTx/>
            </a:pPr>
            <a:endParaRPr lang="en-US" sz="24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defTabSz="914400">
              <a:lnSpc>
                <a:spcPct val="125000"/>
              </a:lnSpc>
              <a:spcBef>
                <a:spcPts val="1200"/>
              </a:spcBef>
              <a:buClrTx/>
              <a:buSzTx/>
            </a:pPr>
            <a:endParaRPr lang="en-US" sz="24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 defTabSz="914400">
              <a:lnSpc>
                <a:spcPct val="125000"/>
              </a:lnSpc>
              <a:spcBef>
                <a:spcPts val="1200"/>
              </a:spcBef>
              <a:buClrTx/>
              <a:buSzTx/>
            </a:pPr>
            <a:r>
              <a:rPr lang="en-US" sz="3200" b="1" dirty="0" err="1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Maggior</a:t>
            </a:r>
            <a:r>
              <a:rPr lang="en-US" sz="3200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rischio</a:t>
            </a:r>
            <a:r>
              <a:rPr lang="en-US" sz="3200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di</a:t>
            </a:r>
            <a:r>
              <a:rPr lang="en-US" sz="3200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sviluppare</a:t>
            </a:r>
            <a:r>
              <a:rPr lang="en-US" sz="3200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dipendenza</a:t>
            </a:r>
            <a:r>
              <a:rPr lang="en-US" sz="3200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?</a:t>
            </a:r>
          </a:p>
          <a:p>
            <a:pPr defTabSz="914400">
              <a:lnSpc>
                <a:spcPct val="125000"/>
              </a:lnSpc>
              <a:spcBef>
                <a:spcPts val="1200"/>
              </a:spcBef>
              <a:buClrTx/>
              <a:buSzTx/>
            </a:pPr>
            <a:endParaRPr lang="en-US" sz="24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617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463" y="1890713"/>
            <a:ext cx="707707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330200"/>
            <a:ext cx="9182100" cy="619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lnSpc>
                <a:spcPct val="125000"/>
              </a:lnSpc>
              <a:spcBef>
                <a:spcPts val="1200"/>
              </a:spcBef>
              <a:buClrTx/>
              <a:buSzTx/>
            </a:pPr>
            <a:r>
              <a:rPr lang="en-US" sz="2800" b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Le donne sperimentano sintomi di astinenza più numerosi e severi degli uomini:</a:t>
            </a:r>
          </a:p>
          <a:p>
            <a:pPr defTabSz="914400">
              <a:lnSpc>
                <a:spcPct val="125000"/>
              </a:lnSpc>
              <a:spcBef>
                <a:spcPts val="1200"/>
              </a:spcBef>
              <a:buClrTx/>
              <a:buSzTx/>
            </a:pPr>
            <a:endParaRPr lang="en-US" sz="2400" b="1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defTabSz="914400">
              <a:lnSpc>
                <a:spcPct val="125000"/>
              </a:lnSpc>
              <a:spcBef>
                <a:spcPts val="1200"/>
              </a:spcBef>
              <a:buClrTx/>
              <a:buSzTx/>
              <a:buFontTx/>
              <a:buChar char="-"/>
            </a:pPr>
            <a:r>
              <a:rPr lang="en-US" sz="2400" b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nella sfera dell’umore: irritabilità, irrequietezza, rabbia, scatti violenti </a:t>
            </a:r>
            <a:r>
              <a:rPr lang="en-US"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(Herrmann et al. 2015)</a:t>
            </a:r>
          </a:p>
          <a:p>
            <a:pPr defTabSz="914400">
              <a:lnSpc>
                <a:spcPct val="125000"/>
              </a:lnSpc>
              <a:spcBef>
                <a:spcPts val="1200"/>
              </a:spcBef>
              <a:buClrTx/>
              <a:buSzTx/>
              <a:buFontTx/>
              <a:buChar char="-"/>
            </a:pPr>
            <a:r>
              <a:rPr lang="en-US" sz="2400" b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sintomi gastrointestiali: nausea, vomito, dolori allo stomaco </a:t>
            </a:r>
            <a:r>
              <a:rPr lang="en-US"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(Copersino et al. 2010)</a:t>
            </a:r>
          </a:p>
          <a:p>
            <a:pPr algn="ctr" defTabSz="914400">
              <a:lnSpc>
                <a:spcPct val="125000"/>
              </a:lnSpc>
              <a:spcBef>
                <a:spcPts val="1200"/>
              </a:spcBef>
              <a:buClrTx/>
              <a:buSzTx/>
            </a:pPr>
            <a:endParaRPr lang="en-US" sz="3600" b="1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 defTabSz="914400">
              <a:lnSpc>
                <a:spcPct val="125000"/>
              </a:lnSpc>
              <a:spcBef>
                <a:spcPts val="1200"/>
              </a:spcBef>
              <a:buClrTx/>
              <a:buSzTx/>
            </a:pPr>
            <a:r>
              <a:rPr lang="en-US" sz="3600" b="1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maggior rischio di ricadute?</a:t>
            </a:r>
          </a:p>
          <a:p>
            <a:pPr defTabSz="914400">
              <a:lnSpc>
                <a:spcPct val="125000"/>
              </a:lnSpc>
              <a:spcBef>
                <a:spcPts val="1200"/>
              </a:spcBef>
              <a:buClrTx/>
              <a:buSzTx/>
            </a:pPr>
            <a:endParaRPr lang="en-US" sz="2400" b="1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144463"/>
            <a:ext cx="9182100" cy="6632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lnSpc>
                <a:spcPct val="125000"/>
              </a:lnSpc>
              <a:spcBef>
                <a:spcPts val="1200"/>
              </a:spcBef>
              <a:buClrTx/>
              <a:buSzTx/>
            </a:pPr>
            <a:r>
              <a:rPr lang="en-US" sz="26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Le </a:t>
            </a:r>
            <a:r>
              <a:rPr lang="en-US" sz="2600" b="1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donne</a:t>
            </a:r>
            <a:r>
              <a:rPr lang="en-US" sz="26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, ma non </a:t>
            </a:r>
            <a:r>
              <a:rPr lang="en-US" sz="2600" b="1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gli</a:t>
            </a:r>
            <a:r>
              <a:rPr lang="en-US" sz="26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uomini</a:t>
            </a:r>
            <a:r>
              <a:rPr lang="en-US" sz="26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sz="2600" b="1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mostrano</a:t>
            </a:r>
            <a:r>
              <a:rPr lang="en-US" sz="26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nell’ippocampo</a:t>
            </a:r>
            <a:r>
              <a:rPr lang="en-US" sz="26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e </a:t>
            </a:r>
            <a:r>
              <a:rPr lang="en-US" sz="2600" b="1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nell’amigdala</a:t>
            </a:r>
            <a:r>
              <a:rPr lang="en-US" sz="26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600" b="1" dirty="0" err="1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una</a:t>
            </a:r>
            <a:r>
              <a:rPr lang="en-US" sz="2600" b="1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600" b="1" dirty="0" err="1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aumentata</a:t>
            </a:r>
            <a:r>
              <a:rPr lang="en-US" sz="2600" b="1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600" b="1" dirty="0" err="1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risposta</a:t>
            </a:r>
            <a:r>
              <a:rPr lang="en-US" sz="2600" b="1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600" b="1" dirty="0" err="1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neurale</a:t>
            </a:r>
            <a:r>
              <a:rPr lang="en-US" sz="2600" b="1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600" b="1" dirty="0" err="1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agli</a:t>
            </a:r>
            <a:r>
              <a:rPr lang="en-US" sz="2600" b="1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600" b="1" dirty="0" err="1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stimoli</a:t>
            </a:r>
            <a:r>
              <a:rPr lang="en-US" sz="2600" b="1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600" b="1" dirty="0" err="1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associati</a:t>
            </a:r>
            <a:r>
              <a:rPr lang="en-US" sz="2600" b="1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600" b="1" dirty="0" err="1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alla</a:t>
            </a:r>
            <a:r>
              <a:rPr lang="en-US" sz="2600" b="1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 cannabis </a:t>
            </a:r>
            <a:r>
              <a:rPr lang="en-US" sz="2600" b="1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rispetto</a:t>
            </a:r>
            <a:r>
              <a:rPr lang="en-US" sz="26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alla</a:t>
            </a:r>
            <a:r>
              <a:rPr lang="en-US" sz="26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risposta</a:t>
            </a:r>
            <a:r>
              <a:rPr lang="en-US" sz="26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a </a:t>
            </a:r>
            <a:r>
              <a:rPr lang="en-US" sz="2600" b="1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stimoli</a:t>
            </a:r>
            <a:r>
              <a:rPr lang="en-US" sz="26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neutri</a:t>
            </a:r>
            <a:r>
              <a:rPr lang="en-US" sz="26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(Wetherill et al. 2015)</a:t>
            </a:r>
          </a:p>
          <a:p>
            <a:pPr defTabSz="914400">
              <a:lnSpc>
                <a:spcPct val="125000"/>
              </a:lnSpc>
              <a:spcBef>
                <a:spcPts val="1200"/>
              </a:spcBef>
              <a:buClrTx/>
              <a:buSzTx/>
              <a:buFontTx/>
              <a:buChar char="-"/>
            </a:pPr>
            <a:r>
              <a:rPr lang="en-US" sz="24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Ippocampo</a:t>
            </a:r>
            <a:r>
              <a:rPr lang="en-US" sz="24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: </a:t>
            </a:r>
            <a:r>
              <a:rPr lang="en-US" sz="2400" b="1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memorie</a:t>
            </a:r>
            <a:r>
              <a:rPr lang="en-US" sz="24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relate </a:t>
            </a:r>
            <a:r>
              <a:rPr lang="en-US" sz="2400" b="1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all’assunzione</a:t>
            </a:r>
            <a:r>
              <a:rPr lang="en-US" sz="24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e </a:t>
            </a:r>
            <a:r>
              <a:rPr lang="en-US" sz="2400" b="1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ricerca</a:t>
            </a:r>
            <a:r>
              <a:rPr lang="en-US" sz="24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di</a:t>
            </a:r>
            <a:r>
              <a:rPr lang="en-US" sz="24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sostanze</a:t>
            </a:r>
            <a:endParaRPr lang="en-US" sz="24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defTabSz="914400">
              <a:lnSpc>
                <a:spcPct val="125000"/>
              </a:lnSpc>
              <a:spcBef>
                <a:spcPts val="1200"/>
              </a:spcBef>
              <a:buClrTx/>
              <a:buSzTx/>
              <a:buFontTx/>
              <a:buChar char="-"/>
            </a:pPr>
            <a:r>
              <a:rPr lang="en-US" sz="24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Amigdala</a:t>
            </a:r>
            <a:r>
              <a:rPr lang="en-US" sz="24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: </a:t>
            </a:r>
            <a:r>
              <a:rPr lang="en-US" sz="2400" b="1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apprendimento</a:t>
            </a:r>
            <a:r>
              <a:rPr lang="en-US" sz="24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associativo</a:t>
            </a:r>
            <a:r>
              <a:rPr lang="en-US" sz="24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ricaduta</a:t>
            </a:r>
            <a:r>
              <a:rPr lang="en-US" sz="24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indotta</a:t>
            </a:r>
            <a:r>
              <a:rPr lang="en-US" sz="24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da</a:t>
            </a:r>
            <a:r>
              <a:rPr lang="en-US" sz="24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stimolo</a:t>
            </a:r>
            <a:r>
              <a:rPr lang="en-US" sz="24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associato</a:t>
            </a:r>
            <a:r>
              <a:rPr lang="en-US" sz="24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alla</a:t>
            </a:r>
            <a:r>
              <a:rPr lang="en-US" sz="24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sostanza</a:t>
            </a:r>
            <a:endParaRPr lang="en-US" sz="2400" b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defTabSz="914400">
              <a:lnSpc>
                <a:spcPct val="125000"/>
              </a:lnSpc>
              <a:spcBef>
                <a:spcPts val="1200"/>
              </a:spcBef>
              <a:buClrTx/>
              <a:buSzTx/>
              <a:buFontTx/>
              <a:buChar char="-"/>
            </a:pPr>
            <a:endParaRPr lang="en-US" sz="24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 defTabSz="914400">
              <a:lnSpc>
                <a:spcPct val="125000"/>
              </a:lnSpc>
              <a:spcBef>
                <a:spcPts val="1200"/>
              </a:spcBef>
              <a:buClrTx/>
              <a:buSzTx/>
            </a:pPr>
            <a:r>
              <a:rPr lang="en-US" sz="2800" b="1" dirty="0" err="1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Incrementare</a:t>
            </a:r>
            <a:r>
              <a:rPr lang="en-US" sz="2800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le </a:t>
            </a:r>
            <a:r>
              <a:rPr lang="en-US" sz="2800" b="1" dirty="0" err="1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capacità</a:t>
            </a:r>
            <a:r>
              <a:rPr lang="en-US" sz="2800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di</a:t>
            </a:r>
            <a:r>
              <a:rPr lang="en-US" sz="2800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regolazione</a:t>
            </a:r>
            <a:r>
              <a:rPr lang="en-US" sz="2800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dell’emotività</a:t>
            </a:r>
            <a:r>
              <a:rPr lang="en-US" sz="2800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e </a:t>
            </a:r>
            <a:r>
              <a:rPr lang="en-US" sz="2800" b="1" dirty="0" err="1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il</a:t>
            </a:r>
            <a:r>
              <a:rPr lang="en-US" sz="2800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controllo</a:t>
            </a:r>
            <a:r>
              <a:rPr lang="en-US" sz="2800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cognitivo</a:t>
            </a:r>
            <a:r>
              <a:rPr lang="en-US" sz="2800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per le </a:t>
            </a:r>
            <a:r>
              <a:rPr lang="en-US" sz="2800" b="1" dirty="0" err="1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donne</a:t>
            </a:r>
            <a:r>
              <a:rPr lang="en-US" sz="2800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290513"/>
            <a:ext cx="737235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867" name="CasellaDiTesto 3"/>
          <p:cNvSpPr txBox="1">
            <a:spLocks noChangeArrowheads="1"/>
          </p:cNvSpPr>
          <p:nvPr/>
        </p:nvSpPr>
        <p:spPr bwMode="auto">
          <a:xfrm>
            <a:off x="228600" y="4043363"/>
            <a:ext cx="8658225" cy="226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it-IT" sz="2400">
                <a:solidFill>
                  <a:schemeClr val="tx1"/>
                </a:solidFill>
              </a:rPr>
              <a:t>Le ragazze assumono marijuana per alleviare la tensione e rilassarsi, una aspettativa che suggerisce la presenza di sintomi ansiosi.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it-IT" sz="90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it-IT" sz="2500">
                <a:solidFill>
                  <a:srgbClr val="FFFF00"/>
                </a:solidFill>
              </a:rPr>
              <a:t> approccio comportamentale e farmacologico per ridurre la tensione e l’ansia nelle giovani fumatrici di cannabis?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>
            <a:spLocks noChangeArrowheads="1"/>
          </p:cNvSpPr>
          <p:nvPr/>
        </p:nvSpPr>
        <p:spPr bwMode="auto">
          <a:xfrm>
            <a:off x="142875" y="3919538"/>
            <a:ext cx="88153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4000" b="1">
                <a:solidFill>
                  <a:srgbClr val="FFFF00"/>
                </a:solidFill>
              </a:rPr>
              <a:t>Differenze di genere negli studi clinici?</a:t>
            </a:r>
          </a:p>
        </p:txBody>
      </p:sp>
      <p:sp>
        <p:nvSpPr>
          <p:cNvPr id="165891" name="CasellaDiTesto 1"/>
          <p:cNvSpPr txBox="1">
            <a:spLocks noChangeArrowheads="1"/>
          </p:cNvSpPr>
          <p:nvPr/>
        </p:nvSpPr>
        <p:spPr bwMode="auto">
          <a:xfrm>
            <a:off x="139700" y="627063"/>
            <a:ext cx="8815388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4000" b="1">
                <a:solidFill>
                  <a:schemeClr val="tx1"/>
                </a:solidFill>
              </a:rPr>
              <a:t>Ad oggi non ci sono farmaci approvati dalla FDA per il trattamento della dipendenza da cannabis!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3" y="984250"/>
            <a:ext cx="5084763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15" name="CasellaDiTesto 1"/>
          <p:cNvSpPr txBox="1">
            <a:spLocks noChangeArrowheads="1"/>
          </p:cNvSpPr>
          <p:nvPr/>
        </p:nvSpPr>
        <p:spPr bwMode="auto">
          <a:xfrm>
            <a:off x="328613" y="200025"/>
            <a:ext cx="88153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4000" b="1">
                <a:solidFill>
                  <a:srgbClr val="FFFF00"/>
                </a:solidFill>
              </a:rPr>
              <a:t>CUD: terapia comportamentale</a:t>
            </a:r>
          </a:p>
        </p:txBody>
      </p:sp>
      <p:sp>
        <p:nvSpPr>
          <p:cNvPr id="166916" name="Rettangolo 4"/>
          <p:cNvSpPr>
            <a:spLocks noChangeArrowheads="1"/>
          </p:cNvSpPr>
          <p:nvPr/>
        </p:nvSpPr>
        <p:spPr bwMode="auto">
          <a:xfrm>
            <a:off x="5129213" y="1117600"/>
            <a:ext cx="4100512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200">
                <a:solidFill>
                  <a:srgbClr val="EAEAEA"/>
                </a:solidFill>
                <a:latin typeface="Tahoma" pitchFamily="34" charset="0"/>
                <a:cs typeface="Tahoma" pitchFamily="34" charset="0"/>
              </a:rPr>
              <a:t>Delay Discounting (DD):</a:t>
            </a:r>
          </a:p>
          <a:p>
            <a:pPr>
              <a:lnSpc>
                <a:spcPct val="100000"/>
              </a:lnSpc>
            </a:pPr>
            <a:r>
              <a:rPr lang="en-US" sz="2200">
                <a:solidFill>
                  <a:srgbClr val="EAEAEA"/>
                </a:solidFill>
                <a:latin typeface="Tahoma" pitchFamily="34" charset="0"/>
                <a:cs typeface="Tahoma" pitchFamily="34" charset="0"/>
              </a:rPr>
              <a:t> indice di impulsività cognitiva (</a:t>
            </a:r>
            <a:r>
              <a:rPr lang="en-US" sz="2200" i="1">
                <a:solidFill>
                  <a:srgbClr val="EAEAEA"/>
                </a:solidFill>
                <a:latin typeface="Tahoma" pitchFamily="34" charset="0"/>
                <a:cs typeface="Tahoma" pitchFamily="34" charset="0"/>
              </a:rPr>
              <a:t>impulsive decision-making</a:t>
            </a:r>
            <a:r>
              <a:rPr lang="en-US" sz="2200">
                <a:solidFill>
                  <a:srgbClr val="EAEAEA"/>
                </a:solidFill>
                <a:latin typeface="Tahoma" pitchFamily="34" charset="0"/>
                <a:cs typeface="Tahoma" pitchFamily="34" charset="0"/>
              </a:rPr>
              <a:t>)</a:t>
            </a:r>
          </a:p>
          <a:p>
            <a:pPr>
              <a:lnSpc>
                <a:spcPct val="100000"/>
              </a:lnSpc>
            </a:pPr>
            <a:endParaRPr lang="en-US" sz="2200">
              <a:solidFill>
                <a:srgbClr val="EAEAEA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200">
                <a:solidFill>
                  <a:srgbClr val="EAEAEA"/>
                </a:solidFill>
                <a:latin typeface="Tahoma" pitchFamily="34" charset="0"/>
                <a:cs typeface="Tahoma" pitchFamily="34" charset="0"/>
              </a:rPr>
              <a:t>Correlato con:</a:t>
            </a: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en-US" sz="2200">
                <a:solidFill>
                  <a:srgbClr val="EAEAEA"/>
                </a:solidFill>
                <a:latin typeface="Tahoma" pitchFamily="34" charset="0"/>
                <a:cs typeface="Tahoma" pitchFamily="34" charset="0"/>
              </a:rPr>
              <a:t> severità di uso di cannabis </a:t>
            </a:r>
            <a:r>
              <a:rPr lang="en-US" sz="2000">
                <a:solidFill>
                  <a:srgbClr val="EAEAEA"/>
                </a:solidFill>
                <a:latin typeface="Tahoma" pitchFamily="34" charset="0"/>
                <a:cs typeface="Tahoma" pitchFamily="34" charset="0"/>
              </a:rPr>
              <a:t>(+)</a:t>
            </a: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en-US" sz="2200">
                <a:solidFill>
                  <a:srgbClr val="EAEAEA"/>
                </a:solidFill>
                <a:latin typeface="Tahoma" pitchFamily="34" charset="0"/>
                <a:cs typeface="Tahoma" pitchFamily="34" charset="0"/>
              </a:rPr>
              <a:t> uso di tabacco </a:t>
            </a:r>
            <a:r>
              <a:rPr lang="en-US" sz="2000">
                <a:solidFill>
                  <a:srgbClr val="EAEAEA"/>
                </a:solidFill>
                <a:latin typeface="Tahoma" pitchFamily="34" charset="0"/>
                <a:cs typeface="Tahoma" pitchFamily="34" charset="0"/>
              </a:rPr>
              <a:t>(+) </a:t>
            </a: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en-US" sz="2200">
                <a:solidFill>
                  <a:srgbClr val="EAEAEA"/>
                </a:solidFill>
                <a:latin typeface="Tahoma" pitchFamily="34" charset="0"/>
                <a:cs typeface="Tahoma" pitchFamily="34" charset="0"/>
              </a:rPr>
              <a:t> determinazione a ridurre il consumo di cannabis</a:t>
            </a:r>
            <a:r>
              <a:rPr lang="en-US" sz="2000">
                <a:solidFill>
                  <a:srgbClr val="EAEAEA"/>
                </a:solidFill>
                <a:latin typeface="Tahoma" pitchFamily="34" charset="0"/>
                <a:cs typeface="Tahoma" pitchFamily="34" charset="0"/>
              </a:rPr>
              <a:t> (-)</a:t>
            </a:r>
            <a:endParaRPr lang="it-IT" sz="2000"/>
          </a:p>
        </p:txBody>
      </p:sp>
      <p:sp>
        <p:nvSpPr>
          <p:cNvPr id="162821" name="Rettangolo 5"/>
          <p:cNvSpPr>
            <a:spLocks noChangeArrowheads="1"/>
          </p:cNvSpPr>
          <p:nvPr/>
        </p:nvSpPr>
        <p:spPr bwMode="auto">
          <a:xfrm>
            <a:off x="-14288" y="4314825"/>
            <a:ext cx="9144001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b="1" dirty="0" err="1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Terapia</a:t>
            </a:r>
            <a:r>
              <a:rPr lang="en-US" sz="2400" b="1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cognitiva-comportamentale</a:t>
            </a:r>
            <a:r>
              <a:rPr lang="en-US" sz="2400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>
                <a:solidFill>
                  <a:srgbClr val="EAEAEA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en-US" sz="2400" dirty="0" err="1">
                <a:solidFill>
                  <a:srgbClr val="EAEAEA"/>
                </a:solidFill>
                <a:latin typeface="Tahoma" pitchFamily="34" charset="0"/>
                <a:cs typeface="Tahoma" pitchFamily="34" charset="0"/>
              </a:rPr>
              <a:t>analisi</a:t>
            </a:r>
            <a:r>
              <a:rPr lang="en-US" sz="2400" dirty="0">
                <a:solidFill>
                  <a:srgbClr val="EAEAEA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EAEAEA"/>
                </a:solidFill>
                <a:latin typeface="Tahoma" pitchFamily="34" charset="0"/>
                <a:cs typeface="Tahoma" pitchFamily="34" charset="0"/>
              </a:rPr>
              <a:t>situazioni</a:t>
            </a:r>
            <a:r>
              <a:rPr lang="en-US" sz="2400" dirty="0">
                <a:solidFill>
                  <a:srgbClr val="EAEAEA"/>
                </a:solidFill>
                <a:latin typeface="Tahoma" pitchFamily="34" charset="0"/>
                <a:cs typeface="Tahoma" pitchFamily="34" charset="0"/>
              </a:rPr>
              <a:t> ad alto </a:t>
            </a:r>
            <a:r>
              <a:rPr lang="en-US" sz="2400" dirty="0" err="1">
                <a:solidFill>
                  <a:srgbClr val="EAEAEA"/>
                </a:solidFill>
                <a:latin typeface="Tahoma" pitchFamily="34" charset="0"/>
                <a:cs typeface="Tahoma" pitchFamily="34" charset="0"/>
              </a:rPr>
              <a:t>rischio</a:t>
            </a:r>
            <a:r>
              <a:rPr lang="en-US" sz="2400" dirty="0">
                <a:solidFill>
                  <a:srgbClr val="EAEAEA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sz="2400" dirty="0" err="1">
                <a:solidFill>
                  <a:srgbClr val="EAEAEA"/>
                </a:solidFill>
                <a:latin typeface="Tahoma" pitchFamily="34" charset="0"/>
                <a:cs typeface="Tahoma" pitchFamily="34" charset="0"/>
              </a:rPr>
              <a:t>strategie</a:t>
            </a:r>
            <a:r>
              <a:rPr lang="en-US" sz="2400" dirty="0">
                <a:solidFill>
                  <a:srgbClr val="EAEAEA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EAEAEA"/>
                </a:solidFill>
                <a:latin typeface="Tahoma" pitchFamily="34" charset="0"/>
                <a:cs typeface="Tahoma" pitchFamily="34" charset="0"/>
              </a:rPr>
              <a:t>di</a:t>
            </a:r>
            <a:r>
              <a:rPr lang="en-US" sz="2400" dirty="0">
                <a:solidFill>
                  <a:srgbClr val="EAEAEA"/>
                </a:solidFill>
                <a:latin typeface="Tahoma" pitchFamily="34" charset="0"/>
                <a:cs typeface="Tahoma" pitchFamily="34" charset="0"/>
              </a:rPr>
              <a:t> coping, etc): </a:t>
            </a:r>
            <a:r>
              <a:rPr lang="en-US" sz="2400" dirty="0" err="1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nessun</a:t>
            </a:r>
            <a:r>
              <a:rPr lang="en-US" sz="2400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effetto</a:t>
            </a:r>
            <a:endParaRPr lang="en-US" sz="2400" dirty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b="1" i="1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Contingent Management</a:t>
            </a:r>
            <a:r>
              <a:rPr lang="en-US" sz="2400" i="1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>
                <a:solidFill>
                  <a:srgbClr val="EAEAEA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en-US" sz="2400" dirty="0" err="1">
                <a:solidFill>
                  <a:srgbClr val="EAEAEA"/>
                </a:solidFill>
                <a:latin typeface="Tahoma" pitchFamily="34" charset="0"/>
                <a:cs typeface="Tahoma" pitchFamily="34" charset="0"/>
              </a:rPr>
              <a:t>premi</a:t>
            </a:r>
            <a:r>
              <a:rPr lang="en-US" sz="2400" dirty="0">
                <a:solidFill>
                  <a:srgbClr val="EAEAEA"/>
                </a:solidFill>
                <a:latin typeface="Tahoma" pitchFamily="34" charset="0"/>
                <a:cs typeface="Tahoma" pitchFamily="34" charset="0"/>
              </a:rPr>
              <a:t> per </a:t>
            </a:r>
            <a:r>
              <a:rPr lang="en-US" sz="2400" dirty="0" err="1">
                <a:solidFill>
                  <a:srgbClr val="EAEAEA"/>
                </a:solidFill>
                <a:latin typeface="Tahoma" pitchFamily="34" charset="0"/>
                <a:cs typeface="Tahoma" pitchFamily="34" charset="0"/>
              </a:rPr>
              <a:t>partecipazione</a:t>
            </a:r>
            <a:r>
              <a:rPr lang="en-US" sz="2400" dirty="0">
                <a:solidFill>
                  <a:srgbClr val="EAEAEA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EAEAEA"/>
                </a:solidFill>
                <a:latin typeface="Tahoma" pitchFamily="34" charset="0"/>
                <a:cs typeface="Tahoma" pitchFamily="34" charset="0"/>
              </a:rPr>
              <a:t>alle</a:t>
            </a:r>
            <a:r>
              <a:rPr lang="en-US" sz="2400" dirty="0">
                <a:solidFill>
                  <a:srgbClr val="EAEAEA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EAEAEA"/>
                </a:solidFill>
                <a:latin typeface="Tahoma" pitchFamily="34" charset="0"/>
                <a:cs typeface="Tahoma" pitchFamily="34" charset="0"/>
              </a:rPr>
              <a:t>sedute</a:t>
            </a:r>
            <a:r>
              <a:rPr lang="en-US" sz="2400" dirty="0">
                <a:solidFill>
                  <a:srgbClr val="EAEAEA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sz="2400" dirty="0" err="1">
                <a:solidFill>
                  <a:srgbClr val="EAEAEA"/>
                </a:solidFill>
                <a:latin typeface="Tahoma" pitchFamily="34" charset="0"/>
                <a:cs typeface="Tahoma" pitchFamily="34" charset="0"/>
              </a:rPr>
              <a:t>negatività</a:t>
            </a:r>
            <a:r>
              <a:rPr lang="en-US" sz="2400" dirty="0">
                <a:solidFill>
                  <a:srgbClr val="EAEAEA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EAEAEA"/>
                </a:solidFill>
                <a:latin typeface="Tahoma" pitchFamily="34" charset="0"/>
                <a:cs typeface="Tahoma" pitchFamily="34" charset="0"/>
              </a:rPr>
              <a:t>ai</a:t>
            </a:r>
            <a:r>
              <a:rPr lang="en-US" sz="2400" dirty="0">
                <a:solidFill>
                  <a:srgbClr val="EAEAEA"/>
                </a:solidFill>
                <a:latin typeface="Tahoma" pitchFamily="34" charset="0"/>
                <a:cs typeface="Tahoma" pitchFamily="34" charset="0"/>
              </a:rPr>
              <a:t> test </a:t>
            </a:r>
            <a:r>
              <a:rPr lang="en-US" sz="2400" dirty="0" err="1">
                <a:solidFill>
                  <a:srgbClr val="EAEAEA"/>
                </a:solidFill>
                <a:latin typeface="Tahoma" pitchFamily="34" charset="0"/>
                <a:cs typeface="Tahoma" pitchFamily="34" charset="0"/>
              </a:rPr>
              <a:t>dell’urina</a:t>
            </a:r>
            <a:r>
              <a:rPr lang="en-US" sz="2400" dirty="0">
                <a:solidFill>
                  <a:srgbClr val="EAEAEA"/>
                </a:solidFill>
                <a:latin typeface="Tahoma" pitchFamily="34" charset="0"/>
                <a:cs typeface="Tahoma" pitchFamily="34" charset="0"/>
              </a:rPr>
              <a:t>, bonus per </a:t>
            </a:r>
            <a:r>
              <a:rPr lang="en-US" sz="2400" dirty="0" err="1">
                <a:solidFill>
                  <a:srgbClr val="EAEAEA"/>
                </a:solidFill>
                <a:latin typeface="Tahoma" pitchFamily="34" charset="0"/>
                <a:cs typeface="Tahoma" pitchFamily="34" charset="0"/>
              </a:rPr>
              <a:t>esecuzione</a:t>
            </a:r>
            <a:r>
              <a:rPr lang="en-US" sz="2400" dirty="0">
                <a:solidFill>
                  <a:srgbClr val="EAEAEA"/>
                </a:solidFill>
                <a:latin typeface="Tahoma" pitchFamily="34" charset="0"/>
                <a:cs typeface="Tahoma" pitchFamily="34" charset="0"/>
              </a:rPr>
              <a:t> “</a:t>
            </a:r>
            <a:r>
              <a:rPr lang="en-US" sz="2400" dirty="0" err="1">
                <a:solidFill>
                  <a:srgbClr val="EAEAEA"/>
                </a:solidFill>
                <a:latin typeface="Tahoma" pitchFamily="34" charset="0"/>
                <a:cs typeface="Tahoma" pitchFamily="34" charset="0"/>
              </a:rPr>
              <a:t>compiti</a:t>
            </a:r>
            <a:r>
              <a:rPr lang="en-US" sz="2400" dirty="0">
                <a:solidFill>
                  <a:srgbClr val="EAEAEA"/>
                </a:solidFill>
                <a:latin typeface="Tahoma" pitchFamily="34" charset="0"/>
                <a:cs typeface="Tahoma" pitchFamily="34" charset="0"/>
              </a:rPr>
              <a:t> a casa”, etc): </a:t>
            </a:r>
            <a:r>
              <a:rPr lang="en-US" sz="2400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&lt; DD</a:t>
            </a:r>
          </a:p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NESSUNA DIFFERENZA DI GENERE RIPORTATA</a:t>
            </a:r>
            <a:endParaRPr lang="it-IT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2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2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2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1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0038"/>
            <a:ext cx="9144000" cy="1325562"/>
          </a:xfrm>
        </p:spPr>
        <p:txBody>
          <a:bodyPr anchorCtr="0"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en-US" sz="36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percentuale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THC </a:t>
            </a:r>
            <a:r>
              <a:rPr lang="en-US" sz="36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nella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36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annabis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stà </a:t>
            </a:r>
            <a:r>
              <a:rPr lang="en-US" sz="36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aumentando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anno in anno</a:t>
            </a:r>
          </a:p>
        </p:txBody>
      </p:sp>
      <p:pic>
        <p:nvPicPr>
          <p:cNvPr id="14029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" y="2728913"/>
            <a:ext cx="545782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9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8388" y="3835400"/>
            <a:ext cx="5035550" cy="176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CasellaDiTesto 3"/>
          <p:cNvSpPr txBox="1">
            <a:spLocks noChangeArrowheads="1"/>
          </p:cNvSpPr>
          <p:nvPr/>
        </p:nvSpPr>
        <p:spPr bwMode="auto">
          <a:xfrm>
            <a:off x="242888" y="4386263"/>
            <a:ext cx="86868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it-IT" sz="2300">
                <a:solidFill>
                  <a:srgbClr val="FFFF00"/>
                </a:solidFill>
              </a:rPr>
              <a:t>Differenze di genere nella comorbidità psichiatrica con CUD</a:t>
            </a:r>
            <a:endParaRPr lang="it-IT" sz="230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it-IT" sz="2300">
                <a:solidFill>
                  <a:schemeClr val="tx1"/>
                </a:solidFill>
              </a:rPr>
              <a:t> maschi: poli-abuso e disordine da personalità antisociale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it-IT" sz="2300">
                <a:solidFill>
                  <a:schemeClr val="tx1"/>
                </a:solidFill>
              </a:rPr>
              <a:t> femmine: ansia e disturbi dell’umore (effetto “telescopio”)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endParaRPr lang="it-IT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it-IT" sz="2300" b="1">
                <a:solidFill>
                  <a:srgbClr val="FF0000"/>
                </a:solidFill>
              </a:rPr>
              <a:t>Nessuna differenza di genere nella % dei richiedenti trattamento per CUD o nelle motivazioni per non richiederlo</a:t>
            </a:r>
          </a:p>
        </p:txBody>
      </p:sp>
      <p:pic>
        <p:nvPicPr>
          <p:cNvPr id="1679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" y="247650"/>
            <a:ext cx="771525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7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CasellaDiTesto 1"/>
          <p:cNvSpPr txBox="1">
            <a:spLocks noChangeArrowheads="1"/>
          </p:cNvSpPr>
          <p:nvPr/>
        </p:nvSpPr>
        <p:spPr bwMode="auto">
          <a:xfrm>
            <a:off x="328613" y="157163"/>
            <a:ext cx="8301037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4000" b="1">
                <a:solidFill>
                  <a:srgbClr val="FFFF00"/>
                </a:solidFill>
              </a:rPr>
              <a:t>CUD: trattamenti farmacologici</a:t>
            </a:r>
          </a:p>
          <a:p>
            <a:pPr algn="ctr">
              <a:lnSpc>
                <a:spcPct val="100000"/>
              </a:lnSpc>
            </a:pPr>
            <a:r>
              <a:rPr lang="it-IT" sz="2400" b="1">
                <a:solidFill>
                  <a:srgbClr val="FFFF00"/>
                </a:solidFill>
              </a:rPr>
              <a:t>Preparazioni contenenti THC (spray orali)</a:t>
            </a:r>
            <a:r>
              <a:rPr lang="it-IT" sz="240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63843" name="CasellaDiTesto 2"/>
          <p:cNvSpPr txBox="1">
            <a:spLocks noChangeArrowheads="1"/>
          </p:cNvSpPr>
          <p:nvPr/>
        </p:nvSpPr>
        <p:spPr bwMode="auto">
          <a:xfrm>
            <a:off x="0" y="1497013"/>
            <a:ext cx="9144000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it-IT" sz="2300" dirty="0" err="1">
                <a:solidFill>
                  <a:srgbClr val="FFFF00"/>
                </a:solidFill>
              </a:rPr>
              <a:t>Nabiximols</a:t>
            </a:r>
            <a:r>
              <a:rPr lang="it-IT" sz="2300" dirty="0">
                <a:solidFill>
                  <a:srgbClr val="FFFF00"/>
                </a:solidFill>
              </a:rPr>
              <a:t> </a:t>
            </a:r>
            <a:r>
              <a:rPr lang="it-IT" sz="2300" dirty="0">
                <a:solidFill>
                  <a:srgbClr val="FFFFFF"/>
                </a:solidFill>
              </a:rPr>
              <a:t>(</a:t>
            </a:r>
            <a:r>
              <a:rPr lang="it-IT" sz="2300" dirty="0" err="1">
                <a:solidFill>
                  <a:srgbClr val="FFFFFF"/>
                </a:solidFill>
              </a:rPr>
              <a:t>Sativex</a:t>
            </a:r>
            <a:r>
              <a:rPr lang="it-IT" sz="2300" dirty="0">
                <a:solidFill>
                  <a:srgbClr val="FFFFFF"/>
                </a:solidFill>
              </a:rPr>
              <a:t>, THC/CBD): </a:t>
            </a:r>
            <a:r>
              <a:rPr lang="it-IT" sz="2300" dirty="0">
                <a:solidFill>
                  <a:schemeClr val="tx1"/>
                </a:solidFill>
              </a:rPr>
              <a:t>riduce in maniera dose-dipendente i sintomi di astinenza da cannabis (irritabilità, depressione) e il </a:t>
            </a:r>
            <a:r>
              <a:rPr lang="it-IT" sz="2300" i="1" dirty="0">
                <a:solidFill>
                  <a:schemeClr val="tx1"/>
                </a:solidFill>
              </a:rPr>
              <a:t>craving</a:t>
            </a:r>
            <a:r>
              <a:rPr lang="it-IT" sz="2300" dirty="0">
                <a:solidFill>
                  <a:schemeClr val="tx1"/>
                </a:solidFill>
              </a:rPr>
              <a:t> associato; in maniera meno marcata allevia i disturbi del sonno e l’ansia; </a:t>
            </a:r>
            <a:r>
              <a:rPr lang="it-IT" sz="2300" u="sng" dirty="0">
                <a:solidFill>
                  <a:schemeClr val="tx1"/>
                </a:solidFill>
              </a:rPr>
              <a:t>al termine del trattamento, però, il suo effetto nel promuovere l’astinenza a lungo termine non è distinguibile dal placebo </a:t>
            </a:r>
            <a:r>
              <a:rPr lang="it-IT" sz="2000" dirty="0">
                <a:solidFill>
                  <a:srgbClr val="EAEAEA"/>
                </a:solidFill>
              </a:rPr>
              <a:t>(</a:t>
            </a:r>
            <a:r>
              <a:rPr lang="it-IT" sz="2000" dirty="0" err="1">
                <a:solidFill>
                  <a:srgbClr val="EAEAEA"/>
                </a:solidFill>
              </a:rPr>
              <a:t>Allsop</a:t>
            </a:r>
            <a:r>
              <a:rPr lang="it-IT" sz="2000" dirty="0">
                <a:solidFill>
                  <a:srgbClr val="EAEAEA"/>
                </a:solidFill>
              </a:rPr>
              <a:t> et al. 2014, 2015)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it-IT" sz="2300" dirty="0" err="1">
                <a:solidFill>
                  <a:srgbClr val="FFFF00"/>
                </a:solidFill>
              </a:rPr>
              <a:t>Dronabinol</a:t>
            </a:r>
            <a:r>
              <a:rPr lang="it-IT" sz="2300" dirty="0">
                <a:solidFill>
                  <a:srgbClr val="FFFF00"/>
                </a:solidFill>
              </a:rPr>
              <a:t> </a:t>
            </a:r>
            <a:r>
              <a:rPr lang="it-IT" sz="2300" dirty="0">
                <a:solidFill>
                  <a:srgbClr val="FFFFFF"/>
                </a:solidFill>
              </a:rPr>
              <a:t>(</a:t>
            </a:r>
            <a:r>
              <a:rPr lang="it-IT" sz="2300" dirty="0" err="1">
                <a:solidFill>
                  <a:srgbClr val="FFFFFF"/>
                </a:solidFill>
              </a:rPr>
              <a:t>Marinol</a:t>
            </a:r>
            <a:r>
              <a:rPr lang="it-IT" sz="2300" dirty="0">
                <a:solidFill>
                  <a:srgbClr val="FFFFFF"/>
                </a:solidFill>
              </a:rPr>
              <a:t>, THC sintetico): </a:t>
            </a:r>
            <a:r>
              <a:rPr lang="it-IT" sz="2300" dirty="0">
                <a:solidFill>
                  <a:schemeClr val="tx1"/>
                </a:solidFill>
              </a:rPr>
              <a:t>attenua alcuni sintomi di astinenza </a:t>
            </a:r>
            <a:r>
              <a:rPr lang="it-IT" sz="2300" u="sng" dirty="0">
                <a:solidFill>
                  <a:schemeClr val="tx1"/>
                </a:solidFill>
              </a:rPr>
              <a:t>ma ha un potenziale di abuso </a:t>
            </a:r>
            <a:r>
              <a:rPr lang="it-IT" sz="2300" dirty="0">
                <a:solidFill>
                  <a:schemeClr val="tx1"/>
                </a:solidFill>
              </a:rPr>
              <a:t>anche maggiore del </a:t>
            </a:r>
            <a:r>
              <a:rPr lang="it-IT" sz="2300" dirty="0" err="1">
                <a:solidFill>
                  <a:schemeClr val="tx1"/>
                </a:solidFill>
              </a:rPr>
              <a:t>nabiximols</a:t>
            </a:r>
            <a:r>
              <a:rPr lang="it-IT" sz="2300" dirty="0">
                <a:solidFill>
                  <a:srgbClr val="EAEAEA"/>
                </a:solidFill>
              </a:rPr>
              <a:t> </a:t>
            </a:r>
            <a:r>
              <a:rPr lang="it-IT" sz="2000" dirty="0">
                <a:solidFill>
                  <a:srgbClr val="EAEAEA"/>
                </a:solidFill>
              </a:rPr>
              <a:t>(</a:t>
            </a:r>
            <a:r>
              <a:rPr lang="it-IT" sz="2000" dirty="0" err="1">
                <a:solidFill>
                  <a:srgbClr val="EAEAEA"/>
                </a:solidFill>
              </a:rPr>
              <a:t>Schoedel</a:t>
            </a:r>
            <a:r>
              <a:rPr lang="it-IT" sz="2000" dirty="0">
                <a:solidFill>
                  <a:srgbClr val="EAEAEA"/>
                </a:solidFill>
              </a:rPr>
              <a:t> et al. 2014)</a:t>
            </a:r>
            <a:endParaRPr lang="it-IT" sz="20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it-IT" sz="2300" dirty="0" err="1">
                <a:solidFill>
                  <a:srgbClr val="FFFF00"/>
                </a:solidFill>
              </a:rPr>
              <a:t>Dronabinol</a:t>
            </a:r>
            <a:r>
              <a:rPr lang="it-IT" sz="2300" dirty="0">
                <a:solidFill>
                  <a:srgbClr val="FFFF00"/>
                </a:solidFill>
              </a:rPr>
              <a:t> + </a:t>
            </a:r>
            <a:r>
              <a:rPr lang="it-IT" sz="2300" dirty="0" err="1">
                <a:solidFill>
                  <a:srgbClr val="FFFF00"/>
                </a:solidFill>
              </a:rPr>
              <a:t>Lofexidina</a:t>
            </a:r>
            <a:r>
              <a:rPr lang="it-IT" sz="2300" dirty="0">
                <a:solidFill>
                  <a:srgbClr val="FFFF00"/>
                </a:solidFill>
              </a:rPr>
              <a:t> </a:t>
            </a:r>
            <a:r>
              <a:rPr lang="it-IT" sz="2300" dirty="0">
                <a:solidFill>
                  <a:srgbClr val="FFFFFF"/>
                </a:solidFill>
              </a:rPr>
              <a:t>(agonista alfa</a:t>
            </a:r>
            <a:r>
              <a:rPr lang="it-IT" sz="2300" baseline="-25000" dirty="0">
                <a:solidFill>
                  <a:srgbClr val="FFFFFF"/>
                </a:solidFill>
              </a:rPr>
              <a:t>2</a:t>
            </a:r>
            <a:r>
              <a:rPr lang="it-IT" sz="2300" dirty="0">
                <a:solidFill>
                  <a:srgbClr val="FFFFFF"/>
                </a:solidFill>
              </a:rPr>
              <a:t> adrenergico):</a:t>
            </a:r>
            <a:r>
              <a:rPr lang="it-IT" sz="2300" dirty="0">
                <a:solidFill>
                  <a:schemeClr val="tx1"/>
                </a:solidFill>
              </a:rPr>
              <a:t> </a:t>
            </a:r>
            <a:r>
              <a:rPr lang="it-IT" sz="2300" u="sng" dirty="0">
                <a:solidFill>
                  <a:schemeClr val="tx1"/>
                </a:solidFill>
              </a:rPr>
              <a:t>nessun effetto </a:t>
            </a:r>
            <a:r>
              <a:rPr lang="it-IT" sz="2300" dirty="0">
                <a:solidFill>
                  <a:schemeClr val="tx1"/>
                </a:solidFill>
              </a:rPr>
              <a:t>clinico importante</a:t>
            </a:r>
            <a:r>
              <a:rPr lang="it-IT" sz="2300" dirty="0">
                <a:solidFill>
                  <a:srgbClr val="EAEAEA"/>
                </a:solidFill>
              </a:rPr>
              <a:t> </a:t>
            </a:r>
            <a:r>
              <a:rPr lang="it-IT" sz="2000" dirty="0">
                <a:solidFill>
                  <a:srgbClr val="EAEAEA"/>
                </a:solidFill>
              </a:rPr>
              <a:t>(</a:t>
            </a:r>
            <a:r>
              <a:rPr lang="it-IT" sz="2000" dirty="0" err="1">
                <a:solidFill>
                  <a:srgbClr val="EAEAEA"/>
                </a:solidFill>
              </a:rPr>
              <a:t>Levin</a:t>
            </a:r>
            <a:r>
              <a:rPr lang="it-IT" sz="2000" dirty="0">
                <a:solidFill>
                  <a:srgbClr val="EAEAEA"/>
                </a:solidFill>
              </a:rPr>
              <a:t> et al. 2016</a:t>
            </a:r>
            <a:r>
              <a:rPr lang="it-IT" sz="2400" dirty="0">
                <a:solidFill>
                  <a:srgbClr val="EAEAEA"/>
                </a:solidFill>
              </a:rPr>
              <a:t>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it-IT" sz="2300" dirty="0" err="1">
                <a:solidFill>
                  <a:srgbClr val="FFFF00"/>
                </a:solidFill>
              </a:rPr>
              <a:t>Nabilone</a:t>
            </a:r>
            <a:r>
              <a:rPr lang="it-IT" sz="2300" dirty="0">
                <a:solidFill>
                  <a:srgbClr val="FFFF00"/>
                </a:solidFill>
              </a:rPr>
              <a:t> </a:t>
            </a:r>
            <a:r>
              <a:rPr lang="it-IT" sz="2300" dirty="0">
                <a:solidFill>
                  <a:srgbClr val="FFFFFF"/>
                </a:solidFill>
              </a:rPr>
              <a:t>(agonista alfa</a:t>
            </a:r>
            <a:r>
              <a:rPr lang="it-IT" sz="2300" baseline="-25000" dirty="0">
                <a:solidFill>
                  <a:srgbClr val="FFFFFF"/>
                </a:solidFill>
              </a:rPr>
              <a:t>2</a:t>
            </a:r>
            <a:r>
              <a:rPr lang="it-IT" sz="2300" dirty="0">
                <a:solidFill>
                  <a:srgbClr val="FFFFFF"/>
                </a:solidFill>
              </a:rPr>
              <a:t> adrenergico): </a:t>
            </a:r>
            <a:r>
              <a:rPr lang="it-IT" sz="2300" dirty="0">
                <a:solidFill>
                  <a:schemeClr val="tx1"/>
                </a:solidFill>
              </a:rPr>
              <a:t>attenua i sintomi di astinenza e riduce il rischio di ricadute </a:t>
            </a:r>
            <a:r>
              <a:rPr lang="it-IT" sz="2000" dirty="0">
                <a:solidFill>
                  <a:srgbClr val="EAEAEA"/>
                </a:solidFill>
              </a:rPr>
              <a:t>(Bedi et al. 2013; </a:t>
            </a:r>
            <a:r>
              <a:rPr lang="it-IT" sz="2000" dirty="0" err="1">
                <a:solidFill>
                  <a:srgbClr val="EAEAEA"/>
                </a:solidFill>
              </a:rPr>
              <a:t>Haney</a:t>
            </a:r>
            <a:r>
              <a:rPr lang="it-IT" sz="2000" dirty="0">
                <a:solidFill>
                  <a:srgbClr val="EAEAEA"/>
                </a:solidFill>
              </a:rPr>
              <a:t> et al. 2013)</a:t>
            </a:r>
            <a:endParaRPr lang="it-IT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CasellaDiTesto 1"/>
          <p:cNvSpPr txBox="1">
            <a:spLocks noChangeArrowheads="1"/>
          </p:cNvSpPr>
          <p:nvPr/>
        </p:nvSpPr>
        <p:spPr bwMode="auto">
          <a:xfrm>
            <a:off x="328613" y="357188"/>
            <a:ext cx="830103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4000" b="1">
                <a:solidFill>
                  <a:srgbClr val="FFFF00"/>
                </a:solidFill>
              </a:rPr>
              <a:t>CUD: trattamenti farmacologici</a:t>
            </a:r>
          </a:p>
        </p:txBody>
      </p:sp>
      <p:sp>
        <p:nvSpPr>
          <p:cNvPr id="163843" name="CasellaDiTesto 2"/>
          <p:cNvSpPr txBox="1">
            <a:spLocks noChangeArrowheads="1"/>
          </p:cNvSpPr>
          <p:nvPr/>
        </p:nvSpPr>
        <p:spPr bwMode="auto">
          <a:xfrm>
            <a:off x="0" y="896938"/>
            <a:ext cx="9144000" cy="446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it-IT" sz="2400" dirty="0" err="1">
                <a:solidFill>
                  <a:srgbClr val="FFFF00"/>
                </a:solidFill>
              </a:rPr>
              <a:t>Gabapentin</a:t>
            </a:r>
            <a:r>
              <a:rPr lang="it-IT" sz="2400" dirty="0">
                <a:solidFill>
                  <a:schemeClr val="tx1"/>
                </a:solidFill>
              </a:rPr>
              <a:t> (</a:t>
            </a:r>
            <a:r>
              <a:rPr lang="it-IT" sz="2400" dirty="0" err="1">
                <a:solidFill>
                  <a:schemeClr val="tx1"/>
                </a:solidFill>
              </a:rPr>
              <a:t>anticonvulsionante</a:t>
            </a:r>
            <a:r>
              <a:rPr lang="it-IT" sz="2400" dirty="0">
                <a:solidFill>
                  <a:schemeClr val="tx1"/>
                </a:solidFill>
              </a:rPr>
              <a:t>): </a:t>
            </a:r>
            <a:r>
              <a:rPr lang="it-IT" sz="2400" dirty="0" smtClean="0">
                <a:solidFill>
                  <a:schemeClr val="tx1"/>
                </a:solidFill>
              </a:rPr>
              <a:t>1solo </a:t>
            </a:r>
            <a:r>
              <a:rPr lang="it-IT" sz="2400" dirty="0">
                <a:solidFill>
                  <a:schemeClr val="tx1"/>
                </a:solidFill>
              </a:rPr>
              <a:t>studio pilota riporta ridotto uso di marijuana, miglioramento dei sintomi di astinenza (</a:t>
            </a:r>
            <a:r>
              <a:rPr lang="it-IT" sz="2400" i="1" dirty="0">
                <a:solidFill>
                  <a:schemeClr val="tx1"/>
                </a:solidFill>
              </a:rPr>
              <a:t>craving</a:t>
            </a:r>
            <a:r>
              <a:rPr lang="it-IT" sz="2400" dirty="0">
                <a:solidFill>
                  <a:schemeClr val="tx1"/>
                </a:solidFill>
              </a:rPr>
              <a:t>, disturbi del sonno e dell’umore) e delle capacità cognitive </a:t>
            </a:r>
            <a:r>
              <a:rPr lang="it-IT" sz="2000" dirty="0">
                <a:solidFill>
                  <a:schemeClr val="tx1"/>
                </a:solidFill>
              </a:rPr>
              <a:t>(</a:t>
            </a:r>
            <a:r>
              <a:rPr lang="it-IT" sz="2000" dirty="0" err="1">
                <a:solidFill>
                  <a:schemeClr val="tx1"/>
                </a:solidFill>
              </a:rPr>
              <a:t>Mason</a:t>
            </a:r>
            <a:r>
              <a:rPr lang="it-IT" sz="2000" dirty="0">
                <a:solidFill>
                  <a:schemeClr val="tx1"/>
                </a:solidFill>
              </a:rPr>
              <a:t> et al. 2012).</a:t>
            </a:r>
            <a:endParaRPr lang="it-IT" sz="2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it-IT" sz="2400" dirty="0" err="1">
                <a:solidFill>
                  <a:srgbClr val="FFFF00"/>
                </a:solidFill>
              </a:rPr>
              <a:t>N-acetilcisteina</a:t>
            </a:r>
            <a:r>
              <a:rPr lang="it-IT" sz="2400" dirty="0">
                <a:solidFill>
                  <a:srgbClr val="FFFF00"/>
                </a:solidFill>
              </a:rPr>
              <a:t> </a:t>
            </a:r>
            <a:r>
              <a:rPr lang="it-IT" sz="2400" dirty="0">
                <a:solidFill>
                  <a:schemeClr val="tx1"/>
                </a:solidFill>
              </a:rPr>
              <a:t>(modulatore del recettore NMDA): </a:t>
            </a:r>
            <a:r>
              <a:rPr lang="it-IT" sz="2400" dirty="0" smtClean="0">
                <a:solidFill>
                  <a:schemeClr val="tx1"/>
                </a:solidFill>
              </a:rPr>
              <a:t>3 studi </a:t>
            </a:r>
            <a:r>
              <a:rPr lang="it-IT" sz="2400" dirty="0">
                <a:solidFill>
                  <a:schemeClr val="tx1"/>
                </a:solidFill>
              </a:rPr>
              <a:t>pilota riportano un ridotto uso di marijuana in adolescenti dipendenti se unita a terapia comportamentale </a:t>
            </a:r>
            <a:r>
              <a:rPr lang="it-IT" sz="2000" dirty="0">
                <a:solidFill>
                  <a:schemeClr val="tx1"/>
                </a:solidFill>
              </a:rPr>
              <a:t>(</a:t>
            </a:r>
            <a:r>
              <a:rPr lang="it-IT" sz="2000" dirty="0" err="1">
                <a:solidFill>
                  <a:schemeClr val="tx1"/>
                </a:solidFill>
              </a:rPr>
              <a:t>Gray</a:t>
            </a:r>
            <a:r>
              <a:rPr lang="it-IT" sz="2000" dirty="0">
                <a:solidFill>
                  <a:schemeClr val="tx1"/>
                </a:solidFill>
              </a:rPr>
              <a:t> 2012, </a:t>
            </a:r>
            <a:r>
              <a:rPr lang="it-IT" sz="2000" dirty="0" err="1">
                <a:solidFill>
                  <a:schemeClr val="tx1"/>
                </a:solidFill>
              </a:rPr>
              <a:t>Gray</a:t>
            </a:r>
            <a:r>
              <a:rPr lang="it-IT" sz="2000" dirty="0">
                <a:solidFill>
                  <a:schemeClr val="tx1"/>
                </a:solidFill>
              </a:rPr>
              <a:t> et al. 2014)</a:t>
            </a:r>
            <a:r>
              <a:rPr lang="it-IT" sz="2200" dirty="0">
                <a:solidFill>
                  <a:schemeClr val="tx1"/>
                </a:solidFill>
              </a:rPr>
              <a:t> </a:t>
            </a:r>
            <a:r>
              <a:rPr lang="it-IT" sz="2400" dirty="0">
                <a:solidFill>
                  <a:schemeClr val="tx1"/>
                </a:solidFill>
              </a:rPr>
              <a:t>ed una aumentata astinenza in adolescenti con scarsa impulsività</a:t>
            </a:r>
            <a:r>
              <a:rPr lang="it-IT" sz="2200" dirty="0">
                <a:solidFill>
                  <a:schemeClr val="tx1"/>
                </a:solidFill>
              </a:rPr>
              <a:t> </a:t>
            </a:r>
            <a:r>
              <a:rPr lang="it-IT" sz="2000" dirty="0">
                <a:solidFill>
                  <a:schemeClr val="tx1"/>
                </a:solidFill>
              </a:rPr>
              <a:t>(</a:t>
            </a:r>
            <a:r>
              <a:rPr lang="it-IT" sz="2000" dirty="0" err="1">
                <a:solidFill>
                  <a:schemeClr val="tx1"/>
                </a:solidFill>
              </a:rPr>
              <a:t>Bentzley</a:t>
            </a:r>
            <a:r>
              <a:rPr lang="it-IT" sz="2000" dirty="0">
                <a:solidFill>
                  <a:schemeClr val="tx1"/>
                </a:solidFill>
              </a:rPr>
              <a:t> et al. 2016)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it-IT" sz="2400" dirty="0" err="1">
                <a:solidFill>
                  <a:srgbClr val="FFFF00"/>
                </a:solidFill>
              </a:rPr>
              <a:t>Atomoxetina</a:t>
            </a:r>
            <a:r>
              <a:rPr lang="it-IT" sz="2400" dirty="0">
                <a:solidFill>
                  <a:srgbClr val="FFFF00"/>
                </a:solidFill>
              </a:rPr>
              <a:t> </a:t>
            </a:r>
            <a:r>
              <a:rPr lang="it-IT" sz="2400" dirty="0">
                <a:solidFill>
                  <a:schemeClr val="tx1"/>
                </a:solidFill>
              </a:rPr>
              <a:t>(inibitore selettivo </a:t>
            </a:r>
            <a:r>
              <a:rPr lang="it-IT" sz="2400" dirty="0" err="1">
                <a:solidFill>
                  <a:schemeClr val="tx1"/>
                </a:solidFill>
              </a:rPr>
              <a:t>re-uptake</a:t>
            </a:r>
            <a:r>
              <a:rPr lang="it-IT" sz="2400" dirty="0">
                <a:solidFill>
                  <a:schemeClr val="tx1"/>
                </a:solidFill>
              </a:rPr>
              <a:t> noradrenalina): nessun effetto terapeutico </a:t>
            </a:r>
            <a:r>
              <a:rPr lang="it-IT" sz="2000" dirty="0">
                <a:solidFill>
                  <a:schemeClr val="tx1"/>
                </a:solidFill>
              </a:rPr>
              <a:t>(</a:t>
            </a:r>
            <a:r>
              <a:rPr lang="it-IT" sz="2000" dirty="0" err="1">
                <a:solidFill>
                  <a:schemeClr val="tx1"/>
                </a:solidFill>
              </a:rPr>
              <a:t>Tirado</a:t>
            </a:r>
            <a:r>
              <a:rPr lang="it-IT" sz="2000" dirty="0">
                <a:solidFill>
                  <a:schemeClr val="tx1"/>
                </a:solidFill>
              </a:rPr>
              <a:t> et al. 2008; </a:t>
            </a:r>
            <a:r>
              <a:rPr lang="it-IT" sz="2000" dirty="0" err="1">
                <a:solidFill>
                  <a:schemeClr val="tx1"/>
                </a:solidFill>
              </a:rPr>
              <a:t>McRae-Clark</a:t>
            </a:r>
            <a:r>
              <a:rPr lang="it-IT" sz="2000" dirty="0">
                <a:solidFill>
                  <a:schemeClr val="tx1"/>
                </a:solidFill>
              </a:rPr>
              <a:t> 2010)</a:t>
            </a:r>
          </a:p>
        </p:txBody>
      </p:sp>
      <p:sp>
        <p:nvSpPr>
          <p:cNvPr id="4" name="Rettangolo 3"/>
          <p:cNvSpPr>
            <a:spLocks noChangeArrowheads="1"/>
          </p:cNvSpPr>
          <p:nvPr/>
        </p:nvSpPr>
        <p:spPr bwMode="auto">
          <a:xfrm>
            <a:off x="157163" y="5402263"/>
            <a:ext cx="8915400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125000"/>
              </a:lnSpc>
              <a:spcBef>
                <a:spcPts val="1200"/>
              </a:spcBef>
              <a:buClrTx/>
              <a:buSzTx/>
            </a:pPr>
            <a:r>
              <a:rPr lang="en-US" sz="24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 studi non indicano il genere dei partecipanti; gli altri comprendevano per la maggior parte (73-92%) soggetti di sesso maschile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CasellaDiTesto 1"/>
          <p:cNvSpPr txBox="1">
            <a:spLocks noChangeArrowheads="1"/>
          </p:cNvSpPr>
          <p:nvPr/>
        </p:nvSpPr>
        <p:spPr bwMode="auto">
          <a:xfrm>
            <a:off x="1100138" y="428625"/>
            <a:ext cx="657225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4000" b="1">
                <a:solidFill>
                  <a:srgbClr val="FFFF00"/>
                </a:solidFill>
              </a:rPr>
              <a:t>Altri trattamenti per CUD</a:t>
            </a:r>
          </a:p>
        </p:txBody>
      </p:sp>
      <p:sp>
        <p:nvSpPr>
          <p:cNvPr id="168963" name="CasellaDiTesto 2"/>
          <p:cNvSpPr txBox="1">
            <a:spLocks noChangeArrowheads="1"/>
          </p:cNvSpPr>
          <p:nvPr/>
        </p:nvSpPr>
        <p:spPr bwMode="auto">
          <a:xfrm>
            <a:off x="0" y="1081088"/>
            <a:ext cx="9144000" cy="664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it-IT" sz="2400" dirty="0" err="1">
                <a:solidFill>
                  <a:srgbClr val="FFFF00"/>
                </a:solidFill>
              </a:rPr>
              <a:t>Quietapina</a:t>
            </a:r>
            <a:r>
              <a:rPr lang="it-IT" sz="2400" dirty="0">
                <a:solidFill>
                  <a:srgbClr val="FFFF00"/>
                </a:solidFill>
              </a:rPr>
              <a:t> </a:t>
            </a:r>
            <a:r>
              <a:rPr lang="it-IT" sz="2400" dirty="0">
                <a:solidFill>
                  <a:srgbClr val="FFFFFF"/>
                </a:solidFill>
              </a:rPr>
              <a:t>(antagonista </a:t>
            </a:r>
            <a:r>
              <a:rPr lang="it-IT" sz="2400" dirty="0" err="1">
                <a:solidFill>
                  <a:srgbClr val="FFFFFF"/>
                </a:solidFill>
              </a:rPr>
              <a:t>multirecettoriale</a:t>
            </a:r>
            <a:r>
              <a:rPr lang="it-IT" sz="2400" dirty="0">
                <a:solidFill>
                  <a:srgbClr val="FFFFFF"/>
                </a:solidFill>
              </a:rPr>
              <a:t>): </a:t>
            </a:r>
            <a:r>
              <a:rPr lang="it-IT" sz="2400" dirty="0">
                <a:solidFill>
                  <a:schemeClr val="tx1"/>
                </a:solidFill>
              </a:rPr>
              <a:t>riduce l’uso di cannabis </a:t>
            </a:r>
            <a:r>
              <a:rPr lang="it-IT" sz="2000" dirty="0">
                <a:solidFill>
                  <a:schemeClr val="tx1"/>
                </a:solidFill>
              </a:rPr>
              <a:t>(Mariani et al. 2014),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u="sng" dirty="0" smtClean="0">
                <a:solidFill>
                  <a:schemeClr val="tx1"/>
                </a:solidFill>
              </a:rPr>
              <a:t>ma aumenta </a:t>
            </a:r>
            <a:r>
              <a:rPr lang="it-IT" sz="2400" u="sng" dirty="0">
                <a:solidFill>
                  <a:schemeClr val="tx1"/>
                </a:solidFill>
              </a:rPr>
              <a:t>il </a:t>
            </a:r>
            <a:r>
              <a:rPr lang="it-IT" sz="2400" i="1" u="sng" dirty="0">
                <a:solidFill>
                  <a:schemeClr val="tx1"/>
                </a:solidFill>
              </a:rPr>
              <a:t>craving</a:t>
            </a:r>
            <a:r>
              <a:rPr lang="it-IT" sz="2400" u="sng" dirty="0">
                <a:solidFill>
                  <a:schemeClr val="tx1"/>
                </a:solidFill>
              </a:rPr>
              <a:t> durante l’astinenza e la quantità di cannabis assunta in seguito a recidiva </a:t>
            </a:r>
            <a:r>
              <a:rPr lang="it-IT" sz="2000" dirty="0">
                <a:solidFill>
                  <a:schemeClr val="tx1"/>
                </a:solidFill>
              </a:rPr>
              <a:t>(Cooper et al. 2013)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it-IT" sz="2400" dirty="0" err="1">
                <a:solidFill>
                  <a:srgbClr val="FFFF00"/>
                </a:solidFill>
              </a:rPr>
              <a:t>Nefazodone</a:t>
            </a:r>
            <a:r>
              <a:rPr lang="it-IT" sz="2400" dirty="0">
                <a:solidFill>
                  <a:srgbClr val="FFFF00"/>
                </a:solidFill>
              </a:rPr>
              <a:t> </a:t>
            </a:r>
            <a:r>
              <a:rPr lang="it-IT" sz="2400" dirty="0">
                <a:solidFill>
                  <a:srgbClr val="FFFFFF"/>
                </a:solidFill>
              </a:rPr>
              <a:t>(antagonista 5-HT</a:t>
            </a:r>
            <a:r>
              <a:rPr lang="it-IT" sz="1800" dirty="0">
                <a:solidFill>
                  <a:srgbClr val="FFFFFF"/>
                </a:solidFill>
              </a:rPr>
              <a:t>2</a:t>
            </a:r>
            <a:r>
              <a:rPr lang="it-IT" sz="2400" dirty="0">
                <a:solidFill>
                  <a:srgbClr val="FFFFFF"/>
                </a:solidFill>
              </a:rPr>
              <a:t>, inibitore del </a:t>
            </a:r>
            <a:r>
              <a:rPr lang="it-IT" sz="2400" dirty="0" err="1">
                <a:solidFill>
                  <a:srgbClr val="FFFFFF"/>
                </a:solidFill>
              </a:rPr>
              <a:t>re-uptake</a:t>
            </a:r>
            <a:r>
              <a:rPr lang="it-IT" sz="2400" dirty="0">
                <a:solidFill>
                  <a:srgbClr val="FFFFFF"/>
                </a:solidFill>
              </a:rPr>
              <a:t> della serotonina  e della noradrenalina), </a:t>
            </a:r>
            <a:r>
              <a:rPr lang="it-IT" sz="2400" dirty="0">
                <a:solidFill>
                  <a:schemeClr val="tx1"/>
                </a:solidFill>
              </a:rPr>
              <a:t>riduce l’ansia in soggetti astinenti </a:t>
            </a:r>
            <a:r>
              <a:rPr lang="it-IT" sz="2400" u="sng" dirty="0">
                <a:solidFill>
                  <a:schemeClr val="tx1"/>
                </a:solidFill>
              </a:rPr>
              <a:t>ma non gli altri sintomi o gli effetti soggettivi della marijuana </a:t>
            </a:r>
            <a:r>
              <a:rPr lang="it-IT" sz="2000" dirty="0">
                <a:solidFill>
                  <a:schemeClr val="tx1"/>
                </a:solidFill>
              </a:rPr>
              <a:t>(</a:t>
            </a:r>
            <a:r>
              <a:rPr lang="it-IT" sz="2000" dirty="0" err="1">
                <a:solidFill>
                  <a:schemeClr val="tx1"/>
                </a:solidFill>
              </a:rPr>
              <a:t>Haney</a:t>
            </a:r>
            <a:r>
              <a:rPr lang="it-IT" sz="2000" dirty="0">
                <a:solidFill>
                  <a:schemeClr val="tx1"/>
                </a:solidFill>
              </a:rPr>
              <a:t> et al. 2003; Carpenter et al. 2009)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it-IT" sz="2400" dirty="0" err="1">
                <a:solidFill>
                  <a:srgbClr val="FFFF00"/>
                </a:solidFill>
              </a:rPr>
              <a:t>Buproprione</a:t>
            </a:r>
            <a:r>
              <a:rPr lang="it-IT" sz="2400" dirty="0">
                <a:solidFill>
                  <a:srgbClr val="FFFF00"/>
                </a:solidFill>
              </a:rPr>
              <a:t> </a:t>
            </a:r>
            <a:r>
              <a:rPr lang="it-IT" sz="2400" dirty="0">
                <a:solidFill>
                  <a:srgbClr val="FFFFFF"/>
                </a:solidFill>
              </a:rPr>
              <a:t>(inibitore del </a:t>
            </a:r>
            <a:r>
              <a:rPr lang="it-IT" sz="2400" dirty="0" err="1">
                <a:solidFill>
                  <a:srgbClr val="FFFFFF"/>
                </a:solidFill>
              </a:rPr>
              <a:t>re-uptake</a:t>
            </a:r>
            <a:r>
              <a:rPr lang="it-IT" sz="2400" dirty="0">
                <a:solidFill>
                  <a:srgbClr val="FFFFFF"/>
                </a:solidFill>
              </a:rPr>
              <a:t> della dopamina e della noradrenalina): </a:t>
            </a:r>
            <a:r>
              <a:rPr lang="it-IT" sz="2400" dirty="0">
                <a:solidFill>
                  <a:schemeClr val="tx1"/>
                </a:solidFill>
              </a:rPr>
              <a:t>nessun effetto terapeutico, </a:t>
            </a:r>
            <a:r>
              <a:rPr lang="it-IT" sz="2400" u="sng" dirty="0">
                <a:solidFill>
                  <a:schemeClr val="tx1"/>
                </a:solidFill>
              </a:rPr>
              <a:t>peggiora la sintomatologia </a:t>
            </a:r>
            <a:r>
              <a:rPr lang="it-IT" sz="2400" u="sng" dirty="0" err="1">
                <a:solidFill>
                  <a:schemeClr val="tx1"/>
                </a:solidFill>
              </a:rPr>
              <a:t>astinenziale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000" dirty="0">
                <a:solidFill>
                  <a:schemeClr val="tx1"/>
                </a:solidFill>
              </a:rPr>
              <a:t>(</a:t>
            </a:r>
            <a:r>
              <a:rPr lang="it-IT" sz="2000" dirty="0" err="1">
                <a:solidFill>
                  <a:schemeClr val="tx1"/>
                </a:solidFill>
              </a:rPr>
              <a:t>Haney</a:t>
            </a:r>
            <a:r>
              <a:rPr lang="it-IT" sz="2000" dirty="0">
                <a:solidFill>
                  <a:schemeClr val="tx1"/>
                </a:solidFill>
              </a:rPr>
              <a:t> et al. 2003; Carpenter et al. 2009)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it-IT" sz="2400" dirty="0" err="1">
                <a:solidFill>
                  <a:srgbClr val="FFFF00"/>
                </a:solidFill>
              </a:rPr>
              <a:t>Venlafaxina</a:t>
            </a:r>
            <a:r>
              <a:rPr lang="it-IT" sz="2400" dirty="0">
                <a:solidFill>
                  <a:schemeClr val="tx1"/>
                </a:solidFill>
              </a:rPr>
              <a:t>, in pazienti dipendenti da cannabis e con disturbo depressivo migliora il tono dell’umore </a:t>
            </a:r>
            <a:r>
              <a:rPr lang="it-IT" sz="2400" u="sng" dirty="0">
                <a:solidFill>
                  <a:schemeClr val="tx1"/>
                </a:solidFill>
              </a:rPr>
              <a:t>ma peggiora i sintomi d’astinenza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000" dirty="0">
                <a:solidFill>
                  <a:schemeClr val="tx1"/>
                </a:solidFill>
              </a:rPr>
              <a:t>(</a:t>
            </a:r>
            <a:r>
              <a:rPr lang="it-IT" sz="2000" dirty="0" err="1">
                <a:solidFill>
                  <a:schemeClr val="tx1"/>
                </a:solidFill>
              </a:rPr>
              <a:t>Levin</a:t>
            </a:r>
            <a:r>
              <a:rPr lang="it-IT" sz="2000" dirty="0">
                <a:solidFill>
                  <a:schemeClr val="tx1"/>
                </a:solidFill>
              </a:rPr>
              <a:t> et al. 2013; Kelly et al. 2014)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it-IT" sz="2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it-IT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8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CasellaDiTesto 1"/>
          <p:cNvSpPr txBox="1">
            <a:spLocks noChangeArrowheads="1"/>
          </p:cNvSpPr>
          <p:nvPr/>
        </p:nvSpPr>
        <p:spPr bwMode="auto">
          <a:xfrm>
            <a:off x="368300" y="2287588"/>
            <a:ext cx="8301038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4000" b="1">
                <a:solidFill>
                  <a:srgbClr val="FFFF00"/>
                </a:solidFill>
              </a:rPr>
              <a:t>NESSUNO DI QUESTI STUDI RIPORTA EVENTUALI DIFFERENZE DI GENERE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CasellaDiTesto 1"/>
          <p:cNvSpPr txBox="1">
            <a:spLocks noChangeArrowheads="1"/>
          </p:cNvSpPr>
          <p:nvPr/>
        </p:nvSpPr>
        <p:spPr bwMode="auto">
          <a:xfrm>
            <a:off x="328613" y="485775"/>
            <a:ext cx="8301037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4000" b="1">
                <a:solidFill>
                  <a:srgbClr val="FFFF00"/>
                </a:solidFill>
              </a:rPr>
              <a:t>CUD: farmaci serotoninergici</a:t>
            </a:r>
          </a:p>
        </p:txBody>
      </p:sp>
      <p:sp>
        <p:nvSpPr>
          <p:cNvPr id="167939" name="CasellaDiTesto 2"/>
          <p:cNvSpPr txBox="1">
            <a:spLocks noChangeArrowheads="1"/>
          </p:cNvSpPr>
          <p:nvPr/>
        </p:nvSpPr>
        <p:spPr bwMode="auto">
          <a:xfrm>
            <a:off x="0" y="1352550"/>
            <a:ext cx="914400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it-IT" sz="2400">
                <a:solidFill>
                  <a:srgbClr val="FFFF00"/>
                </a:solidFill>
              </a:rPr>
              <a:t>Buspirone</a:t>
            </a:r>
            <a:r>
              <a:rPr lang="it-IT" sz="2400">
                <a:solidFill>
                  <a:schemeClr val="tx1"/>
                </a:solidFill>
              </a:rPr>
              <a:t>, agonista parziale 5HT</a:t>
            </a:r>
            <a:r>
              <a:rPr lang="it-IT" sz="1800">
                <a:solidFill>
                  <a:schemeClr val="tx1"/>
                </a:solidFill>
              </a:rPr>
              <a:t>1A</a:t>
            </a:r>
            <a:r>
              <a:rPr lang="it-IT" sz="2400">
                <a:solidFill>
                  <a:schemeClr val="tx1"/>
                </a:solidFill>
              </a:rPr>
              <a:t>: in un primo studio </a:t>
            </a:r>
            <a:r>
              <a:rPr lang="it-IT" sz="2000">
                <a:solidFill>
                  <a:schemeClr val="tx1"/>
                </a:solidFill>
              </a:rPr>
              <a:t>(McRae-Clark et al. 2009)</a:t>
            </a:r>
            <a:r>
              <a:rPr lang="it-IT" sz="2400">
                <a:solidFill>
                  <a:schemeClr val="tx1"/>
                </a:solidFill>
              </a:rPr>
              <a:t> sembrava attenuare il consumo di marijuana, ma uno studio successivo più ampio non ha riportato alcun effetto terapeutico, e anzi </a:t>
            </a:r>
            <a:r>
              <a:rPr lang="it-IT" sz="2400">
                <a:solidFill>
                  <a:srgbClr val="FF0000"/>
                </a:solidFill>
              </a:rPr>
              <a:t>un outcome peggiore nelle donne rispetto agli uomini </a:t>
            </a:r>
            <a:r>
              <a:rPr lang="it-IT" sz="2000">
                <a:solidFill>
                  <a:schemeClr val="tx1"/>
                </a:solidFill>
              </a:rPr>
              <a:t>(McRae-Clark et al. 2015).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it-IT" sz="2400">
                <a:solidFill>
                  <a:srgbClr val="FFFF00"/>
                </a:solidFill>
              </a:rPr>
              <a:t>Fluoxetina </a:t>
            </a:r>
            <a:r>
              <a:rPr lang="it-IT" sz="2400">
                <a:solidFill>
                  <a:schemeClr val="tx1"/>
                </a:solidFill>
              </a:rPr>
              <a:t>(SRRI): riduce l’uso di cannabis in pazienti adulti depressi e alcolisti </a:t>
            </a:r>
            <a:r>
              <a:rPr lang="it-IT" sz="2000">
                <a:solidFill>
                  <a:schemeClr val="tx1"/>
                </a:solidFill>
              </a:rPr>
              <a:t>(Cornelius et al. 1999), </a:t>
            </a:r>
            <a:r>
              <a:rPr lang="it-IT" sz="2400">
                <a:solidFill>
                  <a:schemeClr val="tx1"/>
                </a:solidFill>
              </a:rPr>
              <a:t>ma in adolescenti o giovani adulti con depressione maggiore non riduce in maniera significativa il consumo di cannabis </a:t>
            </a:r>
            <a:r>
              <a:rPr lang="it-IT" sz="2000">
                <a:solidFill>
                  <a:schemeClr val="tx1"/>
                </a:solidFill>
              </a:rPr>
              <a:t>(Cornelius et al. 2010).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it-IT" sz="2400">
                <a:solidFill>
                  <a:schemeClr val="tx1"/>
                </a:solidFill>
              </a:rPr>
              <a:t>Nessun effetto terapeutico in pazienti adulti dipendenti da cannabis trattati con </a:t>
            </a:r>
            <a:r>
              <a:rPr lang="it-IT" sz="2400">
                <a:solidFill>
                  <a:srgbClr val="FFFF00"/>
                </a:solidFill>
              </a:rPr>
              <a:t>Escitalopram</a:t>
            </a:r>
            <a:r>
              <a:rPr lang="it-IT" sz="2400">
                <a:solidFill>
                  <a:schemeClr val="tx1"/>
                </a:solidFill>
              </a:rPr>
              <a:t> (SRRI) </a:t>
            </a:r>
            <a:r>
              <a:rPr lang="it-IT" sz="2000">
                <a:solidFill>
                  <a:schemeClr val="tx1"/>
                </a:solidFill>
              </a:rPr>
              <a:t>(Weinstein et al. 2014)</a:t>
            </a:r>
            <a:r>
              <a:rPr lang="it-IT" sz="2400">
                <a:solidFill>
                  <a:schemeClr val="tx1"/>
                </a:solidFill>
              </a:rPr>
              <a:t> </a:t>
            </a:r>
            <a:r>
              <a:rPr lang="it-IT" sz="2400">
                <a:solidFill>
                  <a:srgbClr val="FFFF00"/>
                </a:solidFill>
              </a:rPr>
              <a:t>Baclofen</a:t>
            </a:r>
            <a:r>
              <a:rPr lang="it-IT" sz="2400">
                <a:solidFill>
                  <a:srgbClr val="FFFFFF"/>
                </a:solidFill>
              </a:rPr>
              <a:t> (agonista GABA-B) </a:t>
            </a:r>
            <a:r>
              <a:rPr lang="it-IT" sz="2400">
                <a:solidFill>
                  <a:schemeClr val="tx1"/>
                </a:solidFill>
              </a:rPr>
              <a:t>o </a:t>
            </a:r>
            <a:r>
              <a:rPr lang="it-IT" sz="2400">
                <a:solidFill>
                  <a:srgbClr val="FFFF00"/>
                </a:solidFill>
              </a:rPr>
              <a:t>Mirtazapina </a:t>
            </a:r>
            <a:r>
              <a:rPr lang="it-IT" sz="2400">
                <a:solidFill>
                  <a:srgbClr val="FFFFFF"/>
                </a:solidFill>
              </a:rPr>
              <a:t>(inibitore del re-uptake della serotonina  e della noradrenalina)</a:t>
            </a:r>
            <a:r>
              <a:rPr lang="it-IT" sz="2400">
                <a:solidFill>
                  <a:srgbClr val="FFFF00"/>
                </a:solidFill>
              </a:rPr>
              <a:t> </a:t>
            </a:r>
            <a:r>
              <a:rPr lang="it-IT" sz="2000">
                <a:solidFill>
                  <a:srgbClr val="FFFFFF"/>
                </a:solidFill>
              </a:rPr>
              <a:t>(Haney et al. 2010).</a:t>
            </a:r>
            <a:endParaRPr lang="it-IT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CasellaDiTesto 3"/>
          <p:cNvSpPr txBox="1">
            <a:spLocks noChangeArrowheads="1"/>
          </p:cNvSpPr>
          <p:nvPr/>
        </p:nvSpPr>
        <p:spPr bwMode="auto">
          <a:xfrm>
            <a:off x="57150" y="3886200"/>
            <a:ext cx="8915400" cy="327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it-IT" sz="2400" dirty="0" err="1">
                <a:solidFill>
                  <a:srgbClr val="FFFF00"/>
                </a:solidFill>
              </a:rPr>
              <a:t>Vilazodone</a:t>
            </a:r>
            <a:r>
              <a:rPr lang="it-IT" sz="2400" dirty="0">
                <a:solidFill>
                  <a:schemeClr val="tx1"/>
                </a:solidFill>
              </a:rPr>
              <a:t>: inibitore selettivo del recettore per la serotonina e parziale agonista 5-HT</a:t>
            </a:r>
            <a:r>
              <a:rPr lang="it-IT" sz="1400" dirty="0">
                <a:solidFill>
                  <a:schemeClr val="tx1"/>
                </a:solidFill>
              </a:rPr>
              <a:t>1A</a:t>
            </a:r>
            <a:r>
              <a:rPr lang="it-IT" sz="2400" dirty="0">
                <a:solidFill>
                  <a:schemeClr val="tx1"/>
                </a:solidFill>
              </a:rPr>
              <a:t>. Approvato dalla FDA per il trattamento di episodi acuti di depressione maggiore.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it-IT" sz="2400" dirty="0">
                <a:solidFill>
                  <a:schemeClr val="tx1"/>
                </a:solidFill>
              </a:rPr>
              <a:t>In pazienti dipendenti da cannabis (ma non depressi) </a:t>
            </a:r>
            <a:r>
              <a:rPr lang="it-IT" sz="2400" u="sng" dirty="0">
                <a:solidFill>
                  <a:schemeClr val="tx1"/>
                </a:solidFill>
              </a:rPr>
              <a:t>non presenta effetti significativi</a:t>
            </a:r>
            <a:r>
              <a:rPr lang="it-IT" sz="2400" dirty="0">
                <a:solidFill>
                  <a:schemeClr val="tx1"/>
                </a:solidFill>
              </a:rPr>
              <a:t>. 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it-IT" sz="2400" b="1" dirty="0">
                <a:solidFill>
                  <a:srgbClr val="FF0000"/>
                </a:solidFill>
              </a:rPr>
              <a:t>Differenze di genere: le donne incontrano maggiori difficoltà nel smettere di usare cannabis.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it-IT" sz="2400" dirty="0">
              <a:solidFill>
                <a:schemeClr val="tx1"/>
              </a:solidFill>
            </a:endParaRPr>
          </a:p>
        </p:txBody>
      </p:sp>
      <p:pic>
        <p:nvPicPr>
          <p:cNvPr id="17408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33350"/>
            <a:ext cx="681990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CasellaDiTesto 3"/>
          <p:cNvSpPr txBox="1">
            <a:spLocks noChangeArrowheads="1"/>
          </p:cNvSpPr>
          <p:nvPr/>
        </p:nvSpPr>
        <p:spPr bwMode="auto">
          <a:xfrm>
            <a:off x="57150" y="5122863"/>
            <a:ext cx="89154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it-IT" sz="2400">
                <a:solidFill>
                  <a:srgbClr val="FFFF00"/>
                </a:solidFill>
              </a:rPr>
              <a:t>Naltrexone</a:t>
            </a:r>
            <a:r>
              <a:rPr lang="it-IT" sz="2400">
                <a:solidFill>
                  <a:schemeClr val="tx1"/>
                </a:solidFill>
              </a:rPr>
              <a:t>: in fumatori giornalieri di cannabis (non motivati a smettere) riduce l’assunzione di cannabis e ne diminuisce gli effetti gratificanti.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it-IT" sz="2400" b="1">
                <a:solidFill>
                  <a:srgbClr val="FF0000"/>
                </a:solidFill>
              </a:rPr>
              <a:t>Differenze di genere: non esaminate.</a:t>
            </a:r>
            <a:endParaRPr lang="it-IT" sz="2400" b="1">
              <a:solidFill>
                <a:schemeClr val="tx1"/>
              </a:solidFill>
            </a:endParaRPr>
          </a:p>
        </p:txBody>
      </p:sp>
      <p:pic>
        <p:nvPicPr>
          <p:cNvPr id="17510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3763" y="1022350"/>
            <a:ext cx="7572375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5108" name="CasellaDiTesto 1"/>
          <p:cNvSpPr txBox="1">
            <a:spLocks noChangeArrowheads="1"/>
          </p:cNvSpPr>
          <p:nvPr/>
        </p:nvSpPr>
        <p:spPr bwMode="auto">
          <a:xfrm>
            <a:off x="261938" y="134938"/>
            <a:ext cx="83010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4000" b="1">
                <a:solidFill>
                  <a:srgbClr val="FFFF00"/>
                </a:solidFill>
              </a:rPr>
              <a:t>Il più promettente ad oggi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3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Picture 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175" y="61913"/>
            <a:ext cx="1506538" cy="1231900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</p:pic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2528888" y="315913"/>
            <a:ext cx="5881687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it-IT" sz="48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CONCLUSIONI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-38100" y="1420813"/>
            <a:ext cx="9182100" cy="547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defTabSz="914400">
              <a:lnSpc>
                <a:spcPct val="125000"/>
              </a:lnSpc>
              <a:buClrTx/>
              <a:buSzTx/>
              <a:defRPr/>
            </a:pPr>
            <a:endParaRPr lang="en-US" sz="20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457200" indent="-457200" defTabSz="914400">
              <a:lnSpc>
                <a:spcPct val="125000"/>
              </a:lnSpc>
              <a:buClrTx/>
              <a:buSzTx/>
              <a:buFont typeface="Wingdings" pitchFamily="2" charset="2"/>
              <a:buChar char="Ø"/>
              <a:defRPr/>
            </a:pP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Gli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studi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preclinici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hanno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dimostrato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differenze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tra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maschi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e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femmine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in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diversi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modelli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animali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di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abuso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di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cannabinoidi 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e </a:t>
            </a:r>
            <a:r>
              <a:rPr lang="en-US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loro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effetti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indotti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da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trattamenti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acuti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e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cronici</a:t>
            </a:r>
            <a:endParaRPr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457200" indent="-457200" defTabSz="914400">
              <a:lnSpc>
                <a:spcPct val="125000"/>
              </a:lnSpc>
              <a:buClrTx/>
              <a:buSzTx/>
              <a:buFont typeface="Wingdings" pitchFamily="2" charset="2"/>
              <a:buChar char="Ø"/>
              <a:defRPr/>
            </a:pPr>
            <a:endParaRPr lang="en-US" sz="20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457200" indent="-457200" defTabSz="914400">
              <a:lnSpc>
                <a:spcPct val="125000"/>
              </a:lnSpc>
              <a:buClrTx/>
              <a:buSzTx/>
              <a:buFont typeface="Wingdings" pitchFamily="2" charset="2"/>
              <a:buChar char="Ø"/>
              <a:defRPr/>
            </a:pPr>
            <a:r>
              <a:rPr lang="it-IT" sz="2400" b="1" dirty="0">
                <a:solidFill>
                  <a:srgbClr val="FFFF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Gli ormoni sessuali sono importanti nel determinare tali differenze</a:t>
            </a:r>
          </a:p>
          <a:p>
            <a:pPr marL="457200" indent="-457200" defTabSz="914400">
              <a:lnSpc>
                <a:spcPct val="125000"/>
              </a:lnSpc>
              <a:buClrTx/>
              <a:buSzTx/>
              <a:buFont typeface="Wingdings" pitchFamily="2" charset="2"/>
              <a:buChar char="Ø"/>
              <a:defRPr/>
            </a:pPr>
            <a:endParaRPr lang="en-US" sz="24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457200" indent="-457200" defTabSz="914400">
              <a:lnSpc>
                <a:spcPct val="125000"/>
              </a:lnSpc>
              <a:buClrTx/>
              <a:buSzTx/>
              <a:buFont typeface="Wingdings" pitchFamily="2" charset="2"/>
              <a:buChar char="Ø"/>
              <a:defRPr/>
            </a:pPr>
            <a:r>
              <a:rPr lang="en-US" sz="2400" b="1" dirty="0" err="1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Oltre</a:t>
            </a:r>
            <a:r>
              <a:rPr lang="en-US" sz="2400" b="1" dirty="0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gli</a:t>
            </a:r>
            <a:r>
              <a:rPr lang="en-US" sz="2400" b="1" dirty="0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ormoni</a:t>
            </a:r>
            <a:r>
              <a:rPr lang="en-US" sz="2400" b="1" dirty="0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, </a:t>
            </a:r>
            <a:r>
              <a:rPr lang="en-US" sz="2400" b="1" dirty="0" err="1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anche</a:t>
            </a:r>
            <a:r>
              <a:rPr lang="en-US" sz="2400" b="1" dirty="0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innate </a:t>
            </a:r>
            <a:r>
              <a:rPr lang="en-US" sz="2400" b="1" dirty="0" err="1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differenze</a:t>
            </a:r>
            <a:r>
              <a:rPr lang="en-US" sz="2400" b="1" dirty="0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(</a:t>
            </a:r>
            <a:r>
              <a:rPr lang="en-US" sz="2400" b="1" dirty="0" err="1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es</a:t>
            </a:r>
            <a:r>
              <a:rPr lang="en-US" sz="2400" b="1" dirty="0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. CB1) </a:t>
            </a:r>
            <a:r>
              <a:rPr lang="en-US" sz="2400" b="1" dirty="0" err="1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tra</a:t>
            </a:r>
            <a:r>
              <a:rPr lang="en-US" sz="2400" b="1" dirty="0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maschi</a:t>
            </a:r>
            <a:r>
              <a:rPr lang="en-US" sz="2400" b="1" dirty="0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e </a:t>
            </a:r>
            <a:r>
              <a:rPr lang="en-US" sz="2400" b="1" dirty="0" err="1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femmine</a:t>
            </a:r>
            <a:r>
              <a:rPr lang="en-US" sz="2400" b="1" dirty="0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possono</a:t>
            </a:r>
            <a:r>
              <a:rPr lang="en-US" sz="2400" b="1" dirty="0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determinare</a:t>
            </a:r>
            <a:r>
              <a:rPr lang="en-US" sz="2400" b="1" dirty="0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una</a:t>
            </a:r>
            <a:r>
              <a:rPr lang="en-US" sz="2400" b="1" dirty="0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diversa</a:t>
            </a:r>
            <a:r>
              <a:rPr lang="en-US" sz="2400" b="1" dirty="0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vulnerabilità</a:t>
            </a:r>
            <a:endParaRPr lang="en-US" sz="2400" b="1" dirty="0">
              <a:solidFill>
                <a:srgbClr val="FF99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9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Text Box 2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/>
          <a:lstStyle/>
          <a:p>
            <a:pPr algn="ctr" eaLnBrk="0" hangingPunct="0"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altLang="it-IT" sz="1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77155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/>
          <a:lstStyle/>
          <a:p>
            <a:pPr eaLnBrk="0" hangingPunct="0"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altLang="it-IT" sz="1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94234" name="Text Box 26"/>
          <p:cNvSpPr txBox="1">
            <a:spLocks noChangeArrowheads="1"/>
          </p:cNvSpPr>
          <p:nvPr/>
        </p:nvSpPr>
        <p:spPr bwMode="auto">
          <a:xfrm>
            <a:off x="1690688" y="493713"/>
            <a:ext cx="5618162" cy="771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spcBef>
                <a:spcPts val="2250"/>
              </a:spcBef>
              <a:buClr>
                <a:srgbClr val="FF9933"/>
              </a:buClr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Studi </a:t>
            </a:r>
            <a:r>
              <a:rPr lang="en-GB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clinici</a:t>
            </a:r>
            <a:endParaRPr lang="en-GB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177157" name="Segnaposto contenuto 2"/>
          <p:cNvSpPr>
            <a:spLocks/>
          </p:cNvSpPr>
          <p:nvPr/>
        </p:nvSpPr>
        <p:spPr bwMode="auto">
          <a:xfrm>
            <a:off x="-6350" y="1703388"/>
            <a:ext cx="9150350" cy="492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8775" indent="-342900" defTabSz="914400">
              <a:lnSpc>
                <a:spcPct val="100000"/>
              </a:lnSpc>
              <a:spcBef>
                <a:spcPct val="7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altLang="it-IT" sz="2500" b="1">
                <a:solidFill>
                  <a:srgbClr val="FFFFFF"/>
                </a:solidFill>
              </a:rPr>
              <a:t>	La marijuana induce effetti diversi in uomini e donne</a:t>
            </a:r>
          </a:p>
          <a:p>
            <a:pPr marL="358775" indent="-342900" defTabSz="914400">
              <a:lnSpc>
                <a:spcPct val="100000"/>
              </a:lnSpc>
              <a:spcBef>
                <a:spcPct val="7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altLang="it-IT" sz="2500" b="1">
                <a:solidFill>
                  <a:srgbClr val="FFFFFF"/>
                </a:solidFill>
              </a:rPr>
              <a:t>	Gli studi clinici mirati a valutare approcci farmacologici per il trattamento del disturbo da uso di cannabis:</a:t>
            </a:r>
          </a:p>
          <a:p>
            <a:pPr marL="358775" indent="-342900" defTabSz="914400">
              <a:lnSpc>
                <a:spcPct val="100000"/>
              </a:lnSpc>
              <a:spcBef>
                <a:spcPct val="70000"/>
              </a:spcBef>
              <a:buClr>
                <a:schemeClr val="hlink"/>
              </a:buClr>
              <a:buSzPct val="70000"/>
              <a:buFontTx/>
              <a:buChar char="-"/>
            </a:pPr>
            <a:r>
              <a:rPr lang="en-US" altLang="it-IT" sz="2500" b="1">
                <a:solidFill>
                  <a:srgbClr val="FFFFFF"/>
                </a:solidFill>
              </a:rPr>
              <a:t>Non indicano il sesso del campione</a:t>
            </a:r>
          </a:p>
          <a:p>
            <a:pPr marL="358775" indent="-342900" defTabSz="914400">
              <a:lnSpc>
                <a:spcPct val="100000"/>
              </a:lnSpc>
              <a:spcBef>
                <a:spcPct val="70000"/>
              </a:spcBef>
              <a:buClr>
                <a:schemeClr val="hlink"/>
              </a:buClr>
              <a:buSzPct val="70000"/>
              <a:buFontTx/>
              <a:buChar char="-"/>
            </a:pPr>
            <a:r>
              <a:rPr lang="en-US" altLang="it-IT" sz="2500" b="1">
                <a:solidFill>
                  <a:srgbClr val="FFFFFF"/>
                </a:solidFill>
              </a:rPr>
              <a:t>Includono una minoranza di donne</a:t>
            </a:r>
          </a:p>
          <a:p>
            <a:pPr marL="358775" indent="-342900" defTabSz="914400">
              <a:lnSpc>
                <a:spcPct val="100000"/>
              </a:lnSpc>
              <a:spcBef>
                <a:spcPct val="70000"/>
              </a:spcBef>
              <a:buClr>
                <a:schemeClr val="hlink"/>
              </a:buClr>
              <a:buSzPct val="70000"/>
              <a:buFontTx/>
              <a:buChar char="-"/>
            </a:pPr>
            <a:r>
              <a:rPr lang="en-US" altLang="it-IT" sz="2500" b="1">
                <a:solidFill>
                  <a:srgbClr val="FFFFFF"/>
                </a:solidFill>
              </a:rPr>
              <a:t>Non valutano in maniera specifica eventuali differenze di genere </a:t>
            </a:r>
          </a:p>
        </p:txBody>
      </p:sp>
      <p:pic>
        <p:nvPicPr>
          <p:cNvPr id="17715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5113" y="252413"/>
            <a:ext cx="587375" cy="85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4350" y="1943100"/>
            <a:ext cx="4611688" cy="46799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131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50" y="1652588"/>
            <a:ext cx="3922713" cy="50403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ttangolo arrotondato 4"/>
          <p:cNvSpPr/>
          <p:nvPr/>
        </p:nvSpPr>
        <p:spPr>
          <a:xfrm>
            <a:off x="7015163" y="5959475"/>
            <a:ext cx="1757362" cy="2984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it-IT">
              <a:solidFill>
                <a:srgbClr val="EAEAEA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8575"/>
            <a:ext cx="9144000" cy="1325563"/>
          </a:xfrm>
        </p:spPr>
        <p:txBody>
          <a:bodyPr anchorCtr="0"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nuovi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cannabinoidi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sintetici</a:t>
            </a:r>
            <a:endParaRPr lang="en-US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828675" y="2843198"/>
            <a:ext cx="714435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Forte" pitchFamily="66" charset="0"/>
              </a:rPr>
              <a:t>Grazie per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Forte" pitchFamily="66" charset="0"/>
              </a:rPr>
              <a:t>l’attenzione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Forte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43063" y="357188"/>
            <a:ext cx="6000750" cy="754062"/>
          </a:xfrm>
        </p:spPr>
        <p:txBody>
          <a:bodyPr anchor="b" anchorCtr="0"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b="1" dirty="0" smtClean="0"/>
              <a:t>Spice Drugs</a:t>
            </a:r>
          </a:p>
        </p:txBody>
      </p:sp>
      <p:pic>
        <p:nvPicPr>
          <p:cNvPr id="14233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152400"/>
            <a:ext cx="228441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40" name="Picture 6" descr="lu-dream-3g"/>
          <p:cNvPicPr>
            <a:picLocks noChangeAspect="1" noChangeArrowheads="1"/>
          </p:cNvPicPr>
          <p:nvPr/>
        </p:nvPicPr>
        <p:blipFill>
          <a:blip r:embed="rId4" cstate="print"/>
          <a:srcRect l="9111" t="9309" r="9111" b="19885"/>
          <a:stretch>
            <a:fillRect/>
          </a:stretch>
        </p:blipFill>
        <p:spPr bwMode="auto">
          <a:xfrm>
            <a:off x="2057400" y="5251450"/>
            <a:ext cx="24384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41" name="Picture 7" descr="Genie 3g x 50">
            <a:hlinkClick r:id="rId5" tooltip="Genie 3g x 50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4200" y="4267200"/>
            <a:ext cx="1981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42" name="Picture 8" descr="Yucatan Fire 2g x 1">
            <a:hlinkClick r:id="rId7" tooltip="Yucatan Fire 2g x 1"/>
          </p:cNvPr>
          <p:cNvPicPr>
            <a:picLocks noChangeAspect="1" noChangeArrowheads="1"/>
          </p:cNvPicPr>
          <p:nvPr/>
        </p:nvPicPr>
        <p:blipFill>
          <a:blip r:embed="rId8" cstate="print"/>
          <a:srcRect t="30026" b="24933"/>
          <a:stretch>
            <a:fillRect/>
          </a:stretch>
        </p:blipFill>
        <p:spPr bwMode="auto">
          <a:xfrm>
            <a:off x="6858000" y="2895600"/>
            <a:ext cx="2286000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43" name="Picture 8" descr="http://spiceanstuff.com/images/spirit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8200" y="5105400"/>
            <a:ext cx="21336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44" name="Picture 6" descr="See full size image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2400" y="1828800"/>
            <a:ext cx="1828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45" name="Picture 15" descr="http://www.guaranaco.com/shopimages/products/normal/p_e_p-spice-love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48200" y="3429000"/>
            <a:ext cx="21336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46" name="Picture 9" descr="PeP - Spice Original 3 gram pack Spearmint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" y="4648200"/>
            <a:ext cx="1752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47" name="Picture 6" descr="http://media.ky3.com/images/k21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2400" y="152400"/>
            <a:ext cx="19812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48" name="Picture 12" descr="http://cannazine.co.uk/images/stories/logos/zohai-rx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505200" y="17526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49" name="Picture 8" descr="http://www.salviaonline.co.uk/images/spice/magicgold120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257800" y="1752600"/>
            <a:ext cx="1198563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50" name="Picture 14" descr="http://herb-magic.com/benzoin-resin-incense-pack-large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209800" y="1676400"/>
            <a:ext cx="112395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51" name="Picture 16" descr="http://a2.l3-images.myspacecdn.com/images02/138/b3c765a5a92047ba986f1e82b732a0a2/m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133600" y="3624263"/>
            <a:ext cx="2362200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 descr="C:\Users\User02\Desktop\internet-mouse-prescriptio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425" y="4643438"/>
            <a:ext cx="2619375" cy="196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63" name="Picture 4" descr="C:\Users\User02\Desktop\internet-pharmac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10025" y="330200"/>
            <a:ext cx="2057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64" name="Picture 5" descr="C:\Users\User02\Desktop\online drug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463" y="34925"/>
            <a:ext cx="3316287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65" name="Picture 6" descr="C:\Users\User02\Desktop\pills_laptop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9975" y="4413250"/>
            <a:ext cx="35052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66" name="Picture 7" descr="C:\Users\User02\Desktop\internet x drugs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57975" y="795338"/>
            <a:ext cx="2219325" cy="165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8263" y="2844800"/>
            <a:ext cx="89884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it-IT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Tahoma" pitchFamily="34" charset="0"/>
                <a:cs typeface="Tahoma" pitchFamily="34" charset="0"/>
              </a:rPr>
              <a:t>“</a:t>
            </a:r>
            <a:r>
              <a:rPr lang="it-IT" sz="3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Tahoma" pitchFamily="34" charset="0"/>
                <a:cs typeface="Tahoma" pitchFamily="34" charset="0"/>
              </a:rPr>
              <a:t>NEW </a:t>
            </a:r>
            <a:r>
              <a:rPr lang="it-IT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Tahoma" pitchFamily="34" charset="0"/>
                <a:cs typeface="Tahoma" pitchFamily="34" charset="0"/>
              </a:rPr>
              <a:t>Designer </a:t>
            </a:r>
            <a:r>
              <a:rPr lang="it-IT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Tahoma" pitchFamily="34" charset="0"/>
                <a:cs typeface="Tahoma" pitchFamily="34" charset="0"/>
              </a:rPr>
              <a:t>Drugs</a:t>
            </a:r>
            <a:r>
              <a:rPr lang="it-IT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Tahoma" pitchFamily="34" charset="0"/>
                <a:cs typeface="Tahoma" pitchFamily="34" charset="0"/>
              </a:rPr>
              <a:t>”</a:t>
            </a:r>
          </a:p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it-IT" sz="3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Tahoma" pitchFamily="34" charset="0"/>
                <a:cs typeface="Tahoma" pitchFamily="34" charset="0"/>
              </a:rPr>
              <a:t>N</a:t>
            </a:r>
            <a:r>
              <a:rPr lang="en-US" sz="3200" b="1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Tahoma" pitchFamily="34" charset="0"/>
                <a:cs typeface="Tahoma" pitchFamily="34" charset="0"/>
              </a:rPr>
              <a:t>ot</a:t>
            </a:r>
            <a:r>
              <a:rPr lang="en-US" sz="32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Tahoma" pitchFamily="34" charset="0"/>
                <a:cs typeface="Tahoma" pitchFamily="34" charset="0"/>
              </a:rPr>
              <a:t> traditional, </a:t>
            </a:r>
            <a:r>
              <a:rPr lang="it-IT" sz="3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Tahoma" pitchFamily="34" charset="0"/>
                <a:cs typeface="Tahoma" pitchFamily="34" charset="0"/>
              </a:rPr>
              <a:t>E</a:t>
            </a:r>
            <a:r>
              <a:rPr lang="en-US" sz="32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Tahoma" pitchFamily="34" charset="0"/>
                <a:cs typeface="Tahoma" pitchFamily="34" charset="0"/>
              </a:rPr>
              <a:t>merging,</a:t>
            </a:r>
            <a:r>
              <a:rPr lang="en-US" sz="3200" b="1" dirty="0">
                <a:solidFill>
                  <a:srgbClr val="EEC85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Tahoma" pitchFamily="34" charset="0"/>
                <a:cs typeface="Tahoma" pitchFamily="34" charset="0"/>
              </a:rPr>
              <a:t> </a:t>
            </a:r>
            <a:r>
              <a:rPr lang="it-IT" sz="3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Tahoma" pitchFamily="34" charset="0"/>
                <a:cs typeface="Tahoma" pitchFamily="34" charset="0"/>
              </a:rPr>
              <a:t>W</a:t>
            </a:r>
            <a:r>
              <a:rPr lang="en-US" sz="3200" b="1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Tahoma" pitchFamily="34" charset="0"/>
                <a:cs typeface="Tahoma" pitchFamily="34" charset="0"/>
              </a:rPr>
              <a:t>eb</a:t>
            </a:r>
            <a:r>
              <a:rPr lang="en-US" sz="32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Tahoma" pitchFamily="34" charset="0"/>
                <a:cs typeface="Tahoma" pitchFamily="34" charset="0"/>
              </a:rPr>
              <a:t>-based drugs</a:t>
            </a:r>
            <a:endParaRPr lang="it-IT" sz="3200" b="1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588" y="557213"/>
            <a:ext cx="81248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163" y="561975"/>
            <a:ext cx="8067675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65500" y="4297363"/>
            <a:ext cx="5607050" cy="2370137"/>
          </a:xfrm>
        </p:spPr>
        <p:txBody>
          <a:bodyPr/>
          <a:lstStyle/>
          <a:p>
            <a:pPr marL="0" eaLnBrk="1" hangingPunct="1">
              <a:spcBef>
                <a:spcPts val="1200"/>
              </a:spcBef>
              <a:buFont typeface="Arial" pitchFamily="34" charset="0"/>
              <a:buNone/>
            </a:pPr>
            <a:r>
              <a:rPr lang="it-IT" altLang="it-IT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 differenza tra il numero di ragazzi e ragazze che oggi fumano marijuana è minima</a:t>
            </a:r>
            <a:endParaRPr lang="it-IT" altLang="it-IT" sz="1800" i="1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643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413" y="120650"/>
            <a:ext cx="6469062" cy="3228975"/>
          </a:xfrm>
          <a:prstGeom prst="rect">
            <a:avLst/>
          </a:prstGeom>
          <a:noFill/>
          <a:ln w="38100">
            <a:solidFill>
              <a:srgbClr val="FF33CC"/>
            </a:solidFill>
            <a:miter lim="800000"/>
            <a:headEnd/>
            <a:tailEnd/>
          </a:ln>
        </p:spPr>
      </p:pic>
      <p:pic>
        <p:nvPicPr>
          <p:cNvPr id="146436" name="Picture 10" descr="cannabis smok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38" y="4111625"/>
            <a:ext cx="2838450" cy="1882775"/>
          </a:xfrm>
          <a:prstGeom prst="rect">
            <a:avLst/>
          </a:prstGeom>
          <a:noFill/>
          <a:ln w="38100">
            <a:solidFill>
              <a:srgbClr val="CC3399"/>
            </a:solidFill>
            <a:miter lim="800000"/>
            <a:headEnd/>
            <a:tailEnd/>
          </a:ln>
        </p:spPr>
      </p:pic>
      <p:pic>
        <p:nvPicPr>
          <p:cNvPr id="146437" name="Picture 11" descr="cannabis gir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57900" y="2525713"/>
            <a:ext cx="2800350" cy="1628775"/>
          </a:xfrm>
          <a:prstGeom prst="rect">
            <a:avLst/>
          </a:prstGeom>
          <a:noFill/>
          <a:ln w="38100">
            <a:solidFill>
              <a:srgbClr val="CC3399"/>
            </a:solidFill>
            <a:miter lim="800000"/>
            <a:headEnd/>
            <a:tailEnd/>
          </a:ln>
        </p:spPr>
      </p:pic>
      <p:pic>
        <p:nvPicPr>
          <p:cNvPr id="146438" name="Picture 9" descr="Immagine"/>
          <p:cNvPicPr>
            <a:picLocks noChangeAspect="1" noChangeArrowheads="1"/>
          </p:cNvPicPr>
          <p:nvPr/>
        </p:nvPicPr>
        <p:blipFill>
          <a:blip r:embed="rId6" cstate="print">
            <a:lum bright="-12000" contrast="-46000"/>
          </a:blip>
          <a:srcRect/>
          <a:stretch>
            <a:fillRect/>
          </a:stretch>
        </p:blipFill>
        <p:spPr bwMode="auto">
          <a:xfrm>
            <a:off x="7416800" y="536575"/>
            <a:ext cx="1376363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Arial"/>
        <a:ea typeface=""/>
        <a:cs typeface="Arial Unicode MS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66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Arial" charset="0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66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Arial" charset="0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pitchFamily="32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6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4_Scogliera">
  <a:themeElements>
    <a:clrScheme name="Scogliera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Scogliera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cogliera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ogliera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ogliera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ogliera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ogliera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ogliera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ogliera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cogliera">
  <a:themeElements>
    <a:clrScheme name="Scogliera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Scogliera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cogliera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ogliera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ogliera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ogliera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ogliera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ogliera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ogliera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Scogliera">
  <a:themeElements>
    <a:clrScheme name="3_Scogliera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3_Scogliera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Scogliera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cogliera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cogliera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cogliera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cogliera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cogliera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cogliera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Scogliera">
  <a:themeElements>
    <a:clrScheme name="Scogliera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Scogliera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cogliera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ogliera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ogliera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ogliera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ogliera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ogliera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ogliera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Scogliera">
  <a:themeElements>
    <a:clrScheme name="Scogliera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Scogliera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cogliera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ogliera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ogliera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ogliera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ogliera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ogliera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ogliera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Struttura predefinita">
  <a:themeElements>
    <a:clrScheme name="1_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Struttura predefinita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4542</TotalTime>
  <Words>1842</Words>
  <Application>Microsoft Office PowerPoint</Application>
  <PresentationFormat>Presentazione su schermo (4:3)</PresentationFormat>
  <Paragraphs>215</Paragraphs>
  <Slides>40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11</vt:i4>
      </vt:variant>
      <vt:variant>
        <vt:lpstr>Titoli diapositive</vt:lpstr>
      </vt:variant>
      <vt:variant>
        <vt:i4>40</vt:i4>
      </vt:variant>
    </vt:vector>
  </HeadingPairs>
  <TitlesOfParts>
    <vt:vector size="61" baseType="lpstr">
      <vt:lpstr>Arial</vt:lpstr>
      <vt:lpstr>Arial Unicode MS</vt:lpstr>
      <vt:lpstr>SimSun</vt:lpstr>
      <vt:lpstr>Monotype Sorts</vt:lpstr>
      <vt:lpstr>Times New Roman</vt:lpstr>
      <vt:lpstr>Verdana</vt:lpstr>
      <vt:lpstr>Wingdings</vt:lpstr>
      <vt:lpstr>Calibri</vt:lpstr>
      <vt:lpstr>Tahoma</vt:lpstr>
      <vt:lpstr>Univers</vt:lpstr>
      <vt:lpstr>4_Struttura predefinita</vt:lpstr>
      <vt:lpstr>Scogliera</vt:lpstr>
      <vt:lpstr>3_Scogliera</vt:lpstr>
      <vt:lpstr>5_Scogliera</vt:lpstr>
      <vt:lpstr>3_Tema di Office</vt:lpstr>
      <vt:lpstr>4_Tema di Office</vt:lpstr>
      <vt:lpstr>5_Tema di Office</vt:lpstr>
      <vt:lpstr>2_Scogliera</vt:lpstr>
      <vt:lpstr>1_Struttura predefinita</vt:lpstr>
      <vt:lpstr>6_Tema di Office</vt:lpstr>
      <vt:lpstr>4_Scogliera</vt:lpstr>
      <vt:lpstr>Diapositiva 1</vt:lpstr>
      <vt:lpstr>Diapositiva 2</vt:lpstr>
      <vt:lpstr>La percentuale di THC nella Cannabis stà aumentando di anno in anno</vt:lpstr>
      <vt:lpstr>I nuovi cannabinoidi sintetici</vt:lpstr>
      <vt:lpstr>Spice Drugs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Ruolo dei recettori cannabinoidi CB1?</vt:lpstr>
      <vt:lpstr>Sia la densità che la funzionalità dei recettori cannabinoidi CB1 è diversa tra maschi e femmine in diverse regioni cerebrali, e varia a seconda dei livelli di estrogeni presenti 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Liana</dc:creator>
  <cp:lastModifiedBy>Liana</cp:lastModifiedBy>
  <cp:revision>554</cp:revision>
  <dcterms:modified xsi:type="dcterms:W3CDTF">2016-10-14T06:16:26Z</dcterms:modified>
</cp:coreProperties>
</file>